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Raleway Thin"/>
      <p:bold r:id="rId73"/>
      <p:boldItalic r:id="rId74"/>
    </p:embeddedFont>
    <p:embeddedFont>
      <p:font typeface="Fira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E49DE9-2374-48A4-98E5-6EA2D2718CE3}">
  <a:tblStyle styleId="{3CE49DE9-2374-48A4-98E5-6EA2D2718C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9C8D49-0C8F-4B8A-BE4A-0C47C83B4BD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Thin-bold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5.xml"/><Relationship Id="rId75" Type="http://schemas.openxmlformats.org/officeDocument/2006/relationships/font" Target="fonts/FiraSans-regular.fntdata"/><Relationship Id="rId30" Type="http://schemas.openxmlformats.org/officeDocument/2006/relationships/slide" Target="slides/slide24.xml"/><Relationship Id="rId74" Type="http://schemas.openxmlformats.org/officeDocument/2006/relationships/font" Target="fonts/RalewayThin-boldItalic.fntdata"/><Relationship Id="rId33" Type="http://schemas.openxmlformats.org/officeDocument/2006/relationships/slide" Target="slides/slide27.xml"/><Relationship Id="rId77" Type="http://schemas.openxmlformats.org/officeDocument/2006/relationships/font" Target="fonts/FiraSans-italic.fntdata"/><Relationship Id="rId32" Type="http://schemas.openxmlformats.org/officeDocument/2006/relationships/slide" Target="slides/slide26.xml"/><Relationship Id="rId76" Type="http://schemas.openxmlformats.org/officeDocument/2006/relationships/font" Target="fonts/FiraSans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font" Target="fonts/FiraSans-boldItalic.fntdata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bold.fntdata"/><Relationship Id="rId21" Type="http://schemas.openxmlformats.org/officeDocument/2006/relationships/slide" Target="slides/slide15.xml"/><Relationship Id="rId65" Type="http://schemas.openxmlformats.org/officeDocument/2006/relationships/font" Target="fonts/Raleway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e1338eb1_4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0e1338eb1_4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c25c81a13_14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c25c81a13_14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0e1338eb1_4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0e1338eb1_4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0e1338eb1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0e1338eb1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0e1338eb1_4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0e1338eb1_4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0c5a5d20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0c5a5d20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0e1338eb1_4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0e1338eb1_4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0e1338eb1_4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0e1338eb1_4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a0e1338eb1_4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a0e1338eb1_4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0e1338eb1_4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0e1338eb1_4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0e1338eb1_4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0e1338eb1_4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c25c81a13_1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c25c81a13_1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0e1338eb1_4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0e1338eb1_4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0e1338eb1_4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0e1338eb1_4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a0e1338eb1_4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a0e1338eb1_4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0e1338eb1_4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0e1338eb1_4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0e1338eb1_4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0e1338eb1_4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0e1338eb1_4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0e1338eb1_4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9c25c81a13_14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9c25c81a13_14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9c25c81a13_14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9c25c81a13_14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e1338eb1_4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e1338eb1_4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0e1338eb1_4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0e1338eb1_4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0e1338eb1_4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0e1338eb1_4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a0e1338eb1_4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a0e1338eb1_4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0e1338eb1_4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0e1338eb1_4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0e1338eb1_4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0e1338eb1_4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a0e1338eb1_4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a0e1338eb1_4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e1338eb1_4_2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e1338eb1_4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c25c81a1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c25c81a1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9c25c81a13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9c25c81a13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9c25c81a1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9c25c81a1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0e1338eb1_4_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a0e1338eb1_4_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a0e1338eb1_4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a0e1338eb1_4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e1338eb1_4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0e1338eb1_4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0e1338eb1_4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0e1338eb1_4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a0e1338eb1_4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a0e1338eb1_4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9c25c81a13_17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9c25c81a13_17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9c25c81a13_17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9c25c81a13_17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9c25c81a13_17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9c25c81a13_17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9c25c81a13_17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9c25c81a13_17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9c25c81a13_17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9c25c81a13_17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a0e1338eb1_4_2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a0e1338eb1_4_2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a0e1338eb1_4_2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a0e1338eb1_4_2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9c25c81a13_17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9c25c81a13_17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0e1338eb1_4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0e1338eb1_4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9c25c81a13_17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9c25c81a13_17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9c25c81a13_17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9c25c81a13_17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a0e1338eb1_4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a0e1338eb1_4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9c25c81a13_16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g9c25c81a13_16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25c81a13_16_6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9c25c81a13_16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9c25c81a13_16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3" name="Google Shape;1533;g9c25c81a13_16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9c25c81a13_16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9c25c81a13_16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c25c81a13_1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9c25c81a13_1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a0e1338eb1_4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a0e1338eb1_4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0e1338eb1_4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0e1338eb1_4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0e1338eb1_4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0e1338eb1_4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0e1338eb1_4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0e1338eb1_4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0e1338eb1_4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0e1338eb1_4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08350" y="708300"/>
            <a:ext cx="2895900" cy="1385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681125" y="708299"/>
            <a:ext cx="10502700" cy="3998835"/>
            <a:chOff x="-681125" y="708299"/>
            <a:chExt cx="10502700" cy="3998835"/>
          </a:xfrm>
        </p:grpSpPr>
        <p:cxnSp>
          <p:nvCxnSpPr>
            <p:cNvPr id="74" name="Google Shape;74;p11"/>
            <p:cNvCxnSpPr/>
            <p:nvPr/>
          </p:nvCxnSpPr>
          <p:spPr>
            <a:xfrm>
              <a:off x="706050" y="2313600"/>
              <a:ext cx="7740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11"/>
            <p:cNvCxnSpPr/>
            <p:nvPr/>
          </p:nvCxnSpPr>
          <p:spPr>
            <a:xfrm>
              <a:off x="8432400" y="708299"/>
              <a:ext cx="0" cy="1602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11"/>
            <p:cNvCxnSpPr/>
            <p:nvPr/>
          </p:nvCxnSpPr>
          <p:spPr>
            <a:xfrm rot="10800000">
              <a:off x="711177" y="2298734"/>
              <a:ext cx="0" cy="2408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11"/>
            <p:cNvCxnSpPr/>
            <p:nvPr/>
          </p:nvCxnSpPr>
          <p:spPr>
            <a:xfrm>
              <a:off x="8429275" y="973482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1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1"/>
            <p:cNvCxnSpPr/>
            <p:nvPr/>
          </p:nvCxnSpPr>
          <p:spPr>
            <a:xfrm>
              <a:off x="8429275" y="84110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11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11"/>
            <p:cNvCxnSpPr/>
            <p:nvPr/>
          </p:nvCxnSpPr>
          <p:spPr>
            <a:xfrm>
              <a:off x="-681125" y="4435193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11"/>
            <p:cNvCxnSpPr/>
            <p:nvPr/>
          </p:nvCxnSpPr>
          <p:spPr>
            <a:xfrm>
              <a:off x="-681125" y="456655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804900" y="3064174"/>
            <a:ext cx="55341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11"/>
          <p:cNvSpPr/>
          <p:nvPr/>
        </p:nvSpPr>
        <p:spPr>
          <a:xfrm rot="-7199550">
            <a:off x="7981551" y="2482223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 rot="-7199550">
            <a:off x="-588477" y="-21404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3"/>
          <p:cNvCxnSpPr/>
          <p:nvPr/>
        </p:nvCxnSpPr>
        <p:spPr>
          <a:xfrm>
            <a:off x="-59400" y="841505"/>
            <a:ext cx="9203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4" type="subTitle"/>
          </p:nvPr>
        </p:nvSpPr>
        <p:spPr>
          <a:xfrm>
            <a:off x="1927714" y="2994156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5" type="title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6" type="subTitle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7" type="title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8" type="subTitle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9" type="title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3" type="subTitle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4" type="title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5" type="subTitle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6" type="title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7" type="title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18" type="title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19" type="title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20" type="title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21" type="title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5" name="Google Shape;115;p14"/>
          <p:cNvSpPr txBox="1"/>
          <p:nvPr>
            <p:ph idx="2" type="body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>
                <a:solidFill>
                  <a:srgbClr val="FFFFFF"/>
                </a:solidFill>
              </a:defRPr>
            </a:lvl1pPr>
            <a:lvl2pPr indent="-342900" lvl="1" marL="914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title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cxnSp>
        <p:nvCxnSpPr>
          <p:cNvPr id="117" name="Google Shape;117;p14"/>
          <p:cNvCxnSpPr/>
          <p:nvPr/>
        </p:nvCxnSpPr>
        <p:spPr>
          <a:xfrm rot="10800000">
            <a:off x="4572000" y="717050"/>
            <a:ext cx="0" cy="1119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4"/>
          <p:cNvCxnSpPr/>
          <p:nvPr/>
        </p:nvCxnSpPr>
        <p:spPr>
          <a:xfrm>
            <a:off x="-18400" y="710694"/>
            <a:ext cx="9244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4"/>
          <p:cNvCxnSpPr/>
          <p:nvPr/>
        </p:nvCxnSpPr>
        <p:spPr>
          <a:xfrm>
            <a:off x="3986375" y="1840775"/>
            <a:ext cx="1171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4"/>
          <p:cNvSpPr/>
          <p:nvPr/>
        </p:nvSpPr>
        <p:spPr>
          <a:xfrm rot="451">
            <a:off x="125" y="4435175"/>
            <a:ext cx="91440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2" type="title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title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5" type="title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6" type="subTitle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0" name="Google Shape;130;p15"/>
          <p:cNvGrpSpPr/>
          <p:nvPr/>
        </p:nvGrpSpPr>
        <p:grpSpPr>
          <a:xfrm>
            <a:off x="-18375" y="827350"/>
            <a:ext cx="9210875" cy="159900"/>
            <a:chOff x="-18375" y="827350"/>
            <a:chExt cx="9210875" cy="159900"/>
          </a:xfrm>
        </p:grpSpPr>
        <p:cxnSp>
          <p:nvCxnSpPr>
            <p:cNvPr id="131" name="Google Shape;131;p15"/>
            <p:cNvCxnSpPr/>
            <p:nvPr/>
          </p:nvCxnSpPr>
          <p:spPr>
            <a:xfrm>
              <a:off x="-18375" y="841645"/>
              <a:ext cx="654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5"/>
            <p:cNvCxnSpPr/>
            <p:nvPr/>
          </p:nvCxnSpPr>
          <p:spPr>
            <a:xfrm rot="10800000">
              <a:off x="6527025" y="827350"/>
              <a:ext cx="0" cy="159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5"/>
            <p:cNvCxnSpPr/>
            <p:nvPr/>
          </p:nvCxnSpPr>
          <p:spPr>
            <a:xfrm>
              <a:off x="6520700" y="974950"/>
              <a:ext cx="2671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" name="Google Shape;13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ONLY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6"/>
          <p:cNvGrpSpPr/>
          <p:nvPr/>
        </p:nvGrpSpPr>
        <p:grpSpPr>
          <a:xfrm>
            <a:off x="-30125" y="974950"/>
            <a:ext cx="8472375" cy="4582350"/>
            <a:chOff x="-30125" y="974950"/>
            <a:chExt cx="8472375" cy="4582350"/>
          </a:xfrm>
        </p:grpSpPr>
        <p:cxnSp>
          <p:nvCxnSpPr>
            <p:cNvPr id="137" name="Google Shape;137;p16"/>
            <p:cNvCxnSpPr/>
            <p:nvPr/>
          </p:nvCxnSpPr>
          <p:spPr>
            <a:xfrm rot="10800000">
              <a:off x="708350" y="976150"/>
              <a:ext cx="0" cy="221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6"/>
            <p:cNvCxnSpPr/>
            <p:nvPr/>
          </p:nvCxnSpPr>
          <p:spPr>
            <a:xfrm>
              <a:off x="699250" y="3174525"/>
              <a:ext cx="7743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6"/>
            <p:cNvCxnSpPr/>
            <p:nvPr/>
          </p:nvCxnSpPr>
          <p:spPr>
            <a:xfrm>
              <a:off x="-30125" y="974950"/>
              <a:ext cx="75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6"/>
            <p:cNvCxnSpPr/>
            <p:nvPr/>
          </p:nvCxnSpPr>
          <p:spPr>
            <a:xfrm rot="10800000">
              <a:off x="8429275" y="3169000"/>
              <a:ext cx="0" cy="2388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16"/>
          <p:cNvSpPr txBox="1"/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1600650" y="3537073"/>
            <a:ext cx="22749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3" type="subTitle"/>
          </p:nvPr>
        </p:nvSpPr>
        <p:spPr>
          <a:xfrm>
            <a:off x="5498400" y="3312000"/>
            <a:ext cx="27294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ONLY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30845" y="835450"/>
            <a:ext cx="9209090" cy="2918775"/>
            <a:chOff x="-30845" y="835450"/>
            <a:chExt cx="9209090" cy="2918775"/>
          </a:xfrm>
        </p:grpSpPr>
        <p:cxnSp>
          <p:nvCxnSpPr>
            <p:cNvPr id="148" name="Google Shape;148;p17"/>
            <p:cNvCxnSpPr/>
            <p:nvPr/>
          </p:nvCxnSpPr>
          <p:spPr>
            <a:xfrm>
              <a:off x="714250" y="847650"/>
              <a:ext cx="772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7"/>
            <p:cNvCxnSpPr/>
            <p:nvPr/>
          </p:nvCxnSpPr>
          <p:spPr>
            <a:xfrm>
              <a:off x="8429281" y="858025"/>
              <a:ext cx="0" cy="2896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7"/>
            <p:cNvCxnSpPr/>
            <p:nvPr/>
          </p:nvCxnSpPr>
          <p:spPr>
            <a:xfrm rot="10800000">
              <a:off x="8415345" y="3749150"/>
              <a:ext cx="762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7"/>
            <p:cNvCxnSpPr/>
            <p:nvPr/>
          </p:nvCxnSpPr>
          <p:spPr>
            <a:xfrm>
              <a:off x="709327" y="835450"/>
              <a:ext cx="0" cy="29061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7"/>
            <p:cNvCxnSpPr/>
            <p:nvPr/>
          </p:nvCxnSpPr>
          <p:spPr>
            <a:xfrm>
              <a:off x="-30845" y="3749150"/>
              <a:ext cx="75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17"/>
          <p:cNvSpPr txBox="1"/>
          <p:nvPr>
            <p:ph hasCustomPrompt="1" type="title"/>
          </p:nvPr>
        </p:nvSpPr>
        <p:spPr>
          <a:xfrm>
            <a:off x="1572725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7"/>
          <p:cNvSpPr txBox="1"/>
          <p:nvPr>
            <p:ph idx="2" type="title"/>
          </p:nvPr>
        </p:nvSpPr>
        <p:spPr>
          <a:xfrm>
            <a:off x="2745749" y="554700"/>
            <a:ext cx="3652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3" type="title"/>
          </p:nvPr>
        </p:nvSpPr>
        <p:spPr>
          <a:xfrm>
            <a:off x="1556746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1556750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hasCustomPrompt="1" idx="4" type="title"/>
          </p:nvPr>
        </p:nvSpPr>
        <p:spPr>
          <a:xfrm>
            <a:off x="3706273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17"/>
          <p:cNvSpPr txBox="1"/>
          <p:nvPr>
            <p:ph idx="5" type="title"/>
          </p:nvPr>
        </p:nvSpPr>
        <p:spPr>
          <a:xfrm>
            <a:off x="369029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3690298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hasCustomPrompt="1" idx="7" type="title"/>
          </p:nvPr>
        </p:nvSpPr>
        <p:spPr>
          <a:xfrm>
            <a:off x="5839829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7"/>
          <p:cNvSpPr txBox="1"/>
          <p:nvPr>
            <p:ph idx="8" type="title"/>
          </p:nvPr>
        </p:nvSpPr>
        <p:spPr>
          <a:xfrm>
            <a:off x="582385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9" type="subTitle"/>
          </p:nvPr>
        </p:nvSpPr>
        <p:spPr>
          <a:xfrm>
            <a:off x="5823854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ONLY_1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18"/>
          <p:cNvCxnSpPr/>
          <p:nvPr/>
        </p:nvCxnSpPr>
        <p:spPr>
          <a:xfrm>
            <a:off x="-65250" y="841950"/>
            <a:ext cx="9274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>
            <p:ph type="title"/>
          </p:nvPr>
        </p:nvSpPr>
        <p:spPr>
          <a:xfrm>
            <a:off x="2948698" y="554700"/>
            <a:ext cx="32466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2" type="title"/>
          </p:nvPr>
        </p:nvSpPr>
        <p:spPr>
          <a:xfrm>
            <a:off x="844400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1" type="subTitle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3" type="title"/>
          </p:nvPr>
        </p:nvSpPr>
        <p:spPr>
          <a:xfrm>
            <a:off x="3433643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4" type="subTitle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5" type="title"/>
          </p:nvPr>
        </p:nvSpPr>
        <p:spPr>
          <a:xfrm>
            <a:off x="6022897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6" type="subTitle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idx="7" type="title"/>
          </p:nvPr>
        </p:nvSpPr>
        <p:spPr>
          <a:xfrm>
            <a:off x="844400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8" type="subTitle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9" type="title"/>
          </p:nvPr>
        </p:nvSpPr>
        <p:spPr>
          <a:xfrm>
            <a:off x="3433643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13" type="subTitle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14" type="title"/>
          </p:nvPr>
        </p:nvSpPr>
        <p:spPr>
          <a:xfrm>
            <a:off x="6022897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15" type="subTitle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ONLY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2" type="title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785850" y="22325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3" type="title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4" type="subTitle"/>
          </p:nvPr>
        </p:nvSpPr>
        <p:spPr>
          <a:xfrm>
            <a:off x="785850" y="3177574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5" type="title"/>
          </p:nvPr>
        </p:nvSpPr>
        <p:spPr>
          <a:xfrm>
            <a:off x="711600" y="37463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6" type="subTitle"/>
          </p:nvPr>
        </p:nvSpPr>
        <p:spPr>
          <a:xfrm>
            <a:off x="785850" y="41666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9"/>
          <p:cNvSpPr/>
          <p:nvPr/>
        </p:nvSpPr>
        <p:spPr>
          <a:xfrm>
            <a:off x="4572000" y="0"/>
            <a:ext cx="4571700" cy="51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19"/>
          <p:cNvCxnSpPr/>
          <p:nvPr/>
        </p:nvCxnSpPr>
        <p:spPr>
          <a:xfrm rot="10800000">
            <a:off x="2331600" y="-118055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ONLY_1_2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>
            <a:off x="4781550" y="554575"/>
            <a:ext cx="44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0"/>
          <p:cNvCxnSpPr/>
          <p:nvPr/>
        </p:nvCxnSpPr>
        <p:spPr>
          <a:xfrm>
            <a:off x="1" y="1127400"/>
            <a:ext cx="41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0"/>
          <p:cNvSpPr txBox="1"/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2" type="title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3" type="title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4" type="subTitle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5" type="title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6" type="subTitle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7" type="title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8" type="subTitle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hasCustomPrompt="1"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>
            <a:stCxn id="16" idx="1"/>
          </p:cNvCxnSpPr>
          <p:nvPr/>
        </p:nvCxnSpPr>
        <p:spPr>
          <a:xfrm rot="10800000">
            <a:off x="-40725" y="3396338"/>
            <a:ext cx="2183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3"/>
          <p:cNvCxnSpPr>
            <a:stCxn id="16" idx="3"/>
          </p:cNvCxnSpPr>
          <p:nvPr/>
        </p:nvCxnSpPr>
        <p:spPr>
          <a:xfrm>
            <a:off x="7001175" y="3396638"/>
            <a:ext cx="2161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2" type="title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4326488" y="-61045"/>
            <a:ext cx="491025" cy="1267158"/>
            <a:chOff x="4326488" y="-61045"/>
            <a:chExt cx="491025" cy="1267158"/>
          </a:xfrm>
        </p:grpSpPr>
        <p:cxnSp>
          <p:nvCxnSpPr>
            <p:cNvPr id="19" name="Google Shape;19;p3"/>
            <p:cNvCxnSpPr>
              <a:stCxn id="14" idx="0"/>
            </p:cNvCxnSpPr>
            <p:nvPr/>
          </p:nvCxnSpPr>
          <p:spPr>
            <a:xfrm rot="10800000">
              <a:off x="4573035" y="414"/>
              <a:ext cx="0" cy="120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3"/>
            <p:cNvCxnSpPr/>
            <p:nvPr/>
          </p:nvCxnSpPr>
          <p:spPr>
            <a:xfrm rot="10800000">
              <a:off x="4817513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 rot="10800000">
              <a:off x="4326488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/>
          <p:nvPr/>
        </p:nvSpPr>
        <p:spPr>
          <a:xfrm rot="-3599640">
            <a:off x="7559737" y="-1993835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7199550">
            <a:off x="-152674" y="-19938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21"/>
          <p:cNvCxnSpPr/>
          <p:nvPr/>
        </p:nvCxnSpPr>
        <p:spPr>
          <a:xfrm>
            <a:off x="-68200" y="842388"/>
            <a:ext cx="779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type="title"/>
          </p:nvPr>
        </p:nvSpPr>
        <p:spPr>
          <a:xfrm>
            <a:off x="711600" y="554700"/>
            <a:ext cx="2144700" cy="5754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" name="Google Shape;207;p21"/>
          <p:cNvSpPr txBox="1"/>
          <p:nvPr>
            <p:ph idx="1" type="subTitle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1"/>
          <p:cNvSpPr txBox="1"/>
          <p:nvPr/>
        </p:nvSpPr>
        <p:spPr>
          <a:xfrm>
            <a:off x="62565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9" name="Google Shape;20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3"/>
          <p:cNvGrpSpPr/>
          <p:nvPr/>
        </p:nvGrpSpPr>
        <p:grpSpPr>
          <a:xfrm>
            <a:off x="-65675" y="709750"/>
            <a:ext cx="9291600" cy="263725"/>
            <a:chOff x="-65675" y="709750"/>
            <a:chExt cx="9291600" cy="263725"/>
          </a:xfrm>
        </p:grpSpPr>
        <p:cxnSp>
          <p:nvCxnSpPr>
            <p:cNvPr id="214" name="Google Shape;214;p23"/>
            <p:cNvCxnSpPr/>
            <p:nvPr/>
          </p:nvCxnSpPr>
          <p:spPr>
            <a:xfrm>
              <a:off x="-65675" y="973475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3"/>
            <p:cNvCxnSpPr/>
            <p:nvPr/>
          </p:nvCxnSpPr>
          <p:spPr>
            <a:xfrm>
              <a:off x="-65675" y="709750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-65675" y="841108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4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221" name="Google Shape;221;p24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24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24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5" name="Google Shape;225;p24"/>
          <p:cNvSpPr txBox="1"/>
          <p:nvPr>
            <p:ph idx="2" type="body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25"/>
          <p:cNvCxnSpPr/>
          <p:nvPr/>
        </p:nvCxnSpPr>
        <p:spPr>
          <a:xfrm>
            <a:off x="6863475" y="973475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0" name="Google Shape;230;p25"/>
          <p:cNvCxnSpPr/>
          <p:nvPr/>
        </p:nvCxnSpPr>
        <p:spPr>
          <a:xfrm>
            <a:off x="6863475" y="709750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25"/>
          <p:cNvCxnSpPr/>
          <p:nvPr/>
        </p:nvCxnSpPr>
        <p:spPr>
          <a:xfrm>
            <a:off x="6863475" y="841108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5"/>
          <p:cNvCxnSpPr/>
          <p:nvPr/>
        </p:nvCxnSpPr>
        <p:spPr>
          <a:xfrm rot="10800000">
            <a:off x="4572000" y="-171430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25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6863475" y="973475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6863475" y="709750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63475" y="841108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 rot="10800000">
            <a:off x="4572000" y="-171430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4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5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7" name="Google Shape;47;p7"/>
          <p:cNvGrpSpPr/>
          <p:nvPr/>
        </p:nvGrpSpPr>
        <p:grpSpPr>
          <a:xfrm>
            <a:off x="-108875" y="704045"/>
            <a:ext cx="9280225" cy="1319700"/>
            <a:chOff x="-108875" y="704045"/>
            <a:chExt cx="9280225" cy="1319700"/>
          </a:xfrm>
        </p:grpSpPr>
        <p:cxnSp>
          <p:nvCxnSpPr>
            <p:cNvPr id="48" name="Google Shape;48;p7"/>
            <p:cNvCxnSpPr/>
            <p:nvPr/>
          </p:nvCxnSpPr>
          <p:spPr>
            <a:xfrm rot="10800000">
              <a:off x="4560650" y="2019900"/>
              <a:ext cx="4610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 rot="10800000">
              <a:off x="4572000" y="704045"/>
              <a:ext cx="0" cy="1319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 rot="10800000">
              <a:off x="-108875" y="708300"/>
              <a:ext cx="4687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-262725" y="2439975"/>
            <a:ext cx="9488700" cy="263750"/>
            <a:chOff x="-262725" y="2439975"/>
            <a:chExt cx="9488700" cy="26375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262725" y="270372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-262725" y="243997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8"/>
            <p:cNvCxnSpPr/>
            <p:nvPr/>
          </p:nvCxnSpPr>
          <p:spPr>
            <a:xfrm>
              <a:off x="-262725" y="2575450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2365725" y="1836050"/>
            <a:ext cx="4412100" cy="1471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 rot="451">
            <a:off x="6855275" y="275"/>
            <a:ext cx="2289000" cy="51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9"/>
          <p:cNvCxnSpPr>
            <a:stCxn id="64" idx="1"/>
          </p:cNvCxnSpPr>
          <p:nvPr/>
        </p:nvCxnSpPr>
        <p:spPr>
          <a:xfrm rot="10800000">
            <a:off x="-125" y="2026500"/>
            <a:ext cx="1283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2214850" y="1857150"/>
            <a:ext cx="4714200" cy="14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ontserrat"/>
              <a:buNone/>
              <a:defRPr b="1" sz="4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grpSp>
        <p:nvGrpSpPr>
          <p:cNvPr id="68" name="Google Shape;68;p10"/>
          <p:cNvGrpSpPr/>
          <p:nvPr/>
        </p:nvGrpSpPr>
        <p:grpSpPr>
          <a:xfrm>
            <a:off x="-681125" y="709750"/>
            <a:ext cx="10502550" cy="3989182"/>
            <a:chOff x="-681125" y="709750"/>
            <a:chExt cx="10502550" cy="3989182"/>
          </a:xfrm>
        </p:grpSpPr>
        <p:cxnSp>
          <p:nvCxnSpPr>
            <p:cNvPr id="69" name="Google Shape;69;p10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0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xuz-sL1Nqiyr0G_YtlV8G8445yzryWqA/view" TargetMode="External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FCR ARB REVIEW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12/10/2020</a:t>
            </a:r>
            <a:endParaRPr/>
          </a:p>
        </p:txBody>
      </p:sp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MISSION ST</a:t>
            </a:r>
            <a:r>
              <a:rPr lang="en"/>
              <a:t>A</a:t>
            </a:r>
            <a:r>
              <a:rPr lang="en"/>
              <a:t>TEMENT</a:t>
            </a:r>
            <a:endParaRPr/>
          </a:p>
        </p:txBody>
      </p:sp>
      <p:grpSp>
        <p:nvGrpSpPr>
          <p:cNvPr id="248" name="Google Shape;248;p28"/>
          <p:cNvGrpSpPr/>
          <p:nvPr/>
        </p:nvGrpSpPr>
        <p:grpSpPr>
          <a:xfrm>
            <a:off x="989850" y="1233833"/>
            <a:ext cx="3271043" cy="3194766"/>
            <a:chOff x="1751775" y="1242000"/>
            <a:chExt cx="4109350" cy="4013525"/>
          </a:xfrm>
        </p:grpSpPr>
        <p:sp>
          <p:nvSpPr>
            <p:cNvPr id="249" name="Google Shape;249;p28"/>
            <p:cNvSpPr/>
            <p:nvPr/>
          </p:nvSpPr>
          <p:spPr>
            <a:xfrm>
              <a:off x="1751775" y="2712175"/>
              <a:ext cx="4109350" cy="2366225"/>
            </a:xfrm>
            <a:custGeom>
              <a:rect b="b" l="l" r="r" t="t"/>
              <a:pathLst>
                <a:path extrusionOk="0" h="94649" w="164374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763075" y="3895075"/>
              <a:ext cx="4085900" cy="1360450"/>
            </a:xfrm>
            <a:custGeom>
              <a:rect b="b" l="l" r="r" t="t"/>
              <a:pathLst>
                <a:path extrusionOk="0" h="54418" w="163436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rgbClr val="954D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751775" y="2712175"/>
              <a:ext cx="4109350" cy="2366225"/>
            </a:xfrm>
            <a:custGeom>
              <a:rect b="b" l="l" r="r" t="t"/>
              <a:pathLst>
                <a:path extrusionOk="0" h="94649" w="164374">
                  <a:moveTo>
                    <a:pt x="81919" y="1"/>
                  </a:moveTo>
                  <a:cubicBezTo>
                    <a:pt x="80672" y="1"/>
                    <a:pt x="79425" y="273"/>
                    <a:pt x="78471" y="817"/>
                  </a:cubicBezTo>
                  <a:lnTo>
                    <a:pt x="1892" y="45324"/>
                  </a:lnTo>
                  <a:cubicBezTo>
                    <a:pt x="0" y="46429"/>
                    <a:pt x="0" y="48220"/>
                    <a:pt x="1909" y="49325"/>
                  </a:cubicBezTo>
                  <a:lnTo>
                    <a:pt x="79006" y="93833"/>
                  </a:lnTo>
                  <a:cubicBezTo>
                    <a:pt x="79961" y="94377"/>
                    <a:pt x="81208" y="94649"/>
                    <a:pt x="82452" y="94649"/>
                  </a:cubicBezTo>
                  <a:cubicBezTo>
                    <a:pt x="83697" y="94649"/>
                    <a:pt x="84940" y="94377"/>
                    <a:pt x="85886" y="93833"/>
                  </a:cubicBezTo>
                  <a:lnTo>
                    <a:pt x="162482" y="49325"/>
                  </a:lnTo>
                  <a:cubicBezTo>
                    <a:pt x="164373" y="48220"/>
                    <a:pt x="164356" y="46429"/>
                    <a:pt x="162448" y="45324"/>
                  </a:cubicBezTo>
                  <a:lnTo>
                    <a:pt x="85367" y="817"/>
                  </a:lnTo>
                  <a:cubicBezTo>
                    <a:pt x="84413" y="273"/>
                    <a:pt x="83166" y="1"/>
                    <a:pt x="81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763075" y="3895075"/>
              <a:ext cx="4085900" cy="1360450"/>
            </a:xfrm>
            <a:custGeom>
              <a:rect b="b" l="l" r="r" t="t"/>
              <a:pathLst>
                <a:path extrusionOk="0" h="54418" w="163436">
                  <a:moveTo>
                    <a:pt x="163436" y="17"/>
                  </a:moveTo>
                  <a:lnTo>
                    <a:pt x="163436" y="23"/>
                  </a:lnTo>
                  <a:lnTo>
                    <a:pt x="163436" y="23"/>
                  </a:lnTo>
                  <a:cubicBezTo>
                    <a:pt x="163436" y="21"/>
                    <a:pt x="163436" y="19"/>
                    <a:pt x="163436" y="17"/>
                  </a:cubicBezTo>
                  <a:close/>
                  <a:moveTo>
                    <a:pt x="17" y="0"/>
                  </a:moveTo>
                  <a:lnTo>
                    <a:pt x="0" y="7081"/>
                  </a:lnTo>
                  <a:cubicBezTo>
                    <a:pt x="0" y="7800"/>
                    <a:pt x="486" y="8520"/>
                    <a:pt x="1440" y="9089"/>
                  </a:cubicBezTo>
                  <a:lnTo>
                    <a:pt x="78521" y="53597"/>
                  </a:lnTo>
                  <a:cubicBezTo>
                    <a:pt x="78755" y="53714"/>
                    <a:pt x="78990" y="53831"/>
                    <a:pt x="79224" y="53932"/>
                  </a:cubicBezTo>
                  <a:lnTo>
                    <a:pt x="79274" y="53932"/>
                  </a:lnTo>
                  <a:cubicBezTo>
                    <a:pt x="79308" y="53949"/>
                    <a:pt x="79341" y="53965"/>
                    <a:pt x="79391" y="53982"/>
                  </a:cubicBezTo>
                  <a:cubicBezTo>
                    <a:pt x="79525" y="54032"/>
                    <a:pt x="79676" y="54083"/>
                    <a:pt x="79827" y="54133"/>
                  </a:cubicBezTo>
                  <a:cubicBezTo>
                    <a:pt x="79893" y="54149"/>
                    <a:pt x="79977" y="54166"/>
                    <a:pt x="80061" y="54183"/>
                  </a:cubicBezTo>
                  <a:cubicBezTo>
                    <a:pt x="80111" y="54200"/>
                    <a:pt x="80161" y="54216"/>
                    <a:pt x="80212" y="54216"/>
                  </a:cubicBezTo>
                  <a:cubicBezTo>
                    <a:pt x="80245" y="54233"/>
                    <a:pt x="80295" y="54250"/>
                    <a:pt x="80329" y="54250"/>
                  </a:cubicBezTo>
                  <a:cubicBezTo>
                    <a:pt x="80496" y="54283"/>
                    <a:pt x="80647" y="54317"/>
                    <a:pt x="80814" y="54334"/>
                  </a:cubicBezTo>
                  <a:cubicBezTo>
                    <a:pt x="80864" y="54350"/>
                    <a:pt x="80931" y="54350"/>
                    <a:pt x="80981" y="54350"/>
                  </a:cubicBezTo>
                  <a:cubicBezTo>
                    <a:pt x="81032" y="54350"/>
                    <a:pt x="81065" y="54367"/>
                    <a:pt x="81115" y="54367"/>
                  </a:cubicBezTo>
                  <a:cubicBezTo>
                    <a:pt x="81166" y="54367"/>
                    <a:pt x="81233" y="54384"/>
                    <a:pt x="81283" y="54384"/>
                  </a:cubicBezTo>
                  <a:cubicBezTo>
                    <a:pt x="81450" y="54401"/>
                    <a:pt x="81601" y="54401"/>
                    <a:pt x="81768" y="54417"/>
                  </a:cubicBezTo>
                  <a:lnTo>
                    <a:pt x="82270" y="54417"/>
                  </a:lnTo>
                  <a:cubicBezTo>
                    <a:pt x="82438" y="54401"/>
                    <a:pt x="82622" y="54384"/>
                    <a:pt x="82806" y="54367"/>
                  </a:cubicBezTo>
                  <a:lnTo>
                    <a:pt x="82856" y="54367"/>
                  </a:lnTo>
                  <a:cubicBezTo>
                    <a:pt x="82906" y="54367"/>
                    <a:pt x="82957" y="54350"/>
                    <a:pt x="83007" y="54350"/>
                  </a:cubicBezTo>
                  <a:cubicBezTo>
                    <a:pt x="83141" y="54334"/>
                    <a:pt x="83291" y="54317"/>
                    <a:pt x="83425" y="54283"/>
                  </a:cubicBezTo>
                  <a:cubicBezTo>
                    <a:pt x="83492" y="54283"/>
                    <a:pt x="83542" y="54250"/>
                    <a:pt x="83593" y="54250"/>
                  </a:cubicBezTo>
                  <a:cubicBezTo>
                    <a:pt x="83760" y="54216"/>
                    <a:pt x="83927" y="54166"/>
                    <a:pt x="84095" y="54116"/>
                  </a:cubicBezTo>
                  <a:cubicBezTo>
                    <a:pt x="84179" y="54099"/>
                    <a:pt x="84262" y="54083"/>
                    <a:pt x="84346" y="54049"/>
                  </a:cubicBezTo>
                  <a:cubicBezTo>
                    <a:pt x="84413" y="54032"/>
                    <a:pt x="84480" y="53999"/>
                    <a:pt x="84547" y="53982"/>
                  </a:cubicBezTo>
                  <a:cubicBezTo>
                    <a:pt x="84614" y="53965"/>
                    <a:pt x="84664" y="53932"/>
                    <a:pt x="84731" y="53915"/>
                  </a:cubicBezTo>
                  <a:cubicBezTo>
                    <a:pt x="84965" y="53815"/>
                    <a:pt x="85200" y="53714"/>
                    <a:pt x="85417" y="53580"/>
                  </a:cubicBezTo>
                  <a:lnTo>
                    <a:pt x="161996" y="9089"/>
                  </a:lnTo>
                  <a:cubicBezTo>
                    <a:pt x="162030" y="9073"/>
                    <a:pt x="162046" y="9056"/>
                    <a:pt x="162063" y="9039"/>
                  </a:cubicBezTo>
                  <a:cubicBezTo>
                    <a:pt x="162147" y="8989"/>
                    <a:pt x="162214" y="8922"/>
                    <a:pt x="162297" y="8872"/>
                  </a:cubicBezTo>
                  <a:cubicBezTo>
                    <a:pt x="162415" y="8788"/>
                    <a:pt x="162548" y="8704"/>
                    <a:pt x="162649" y="8621"/>
                  </a:cubicBezTo>
                  <a:cubicBezTo>
                    <a:pt x="162649" y="8604"/>
                    <a:pt x="162666" y="8604"/>
                    <a:pt x="162682" y="8587"/>
                  </a:cubicBezTo>
                  <a:cubicBezTo>
                    <a:pt x="162783" y="8487"/>
                    <a:pt x="162883" y="8370"/>
                    <a:pt x="162984" y="8269"/>
                  </a:cubicBezTo>
                  <a:cubicBezTo>
                    <a:pt x="163000" y="8236"/>
                    <a:pt x="163017" y="8219"/>
                    <a:pt x="163034" y="8185"/>
                  </a:cubicBezTo>
                  <a:cubicBezTo>
                    <a:pt x="163051" y="8169"/>
                    <a:pt x="163067" y="8135"/>
                    <a:pt x="163084" y="8102"/>
                  </a:cubicBezTo>
                  <a:cubicBezTo>
                    <a:pt x="163118" y="8068"/>
                    <a:pt x="163151" y="8018"/>
                    <a:pt x="163168" y="7968"/>
                  </a:cubicBezTo>
                  <a:cubicBezTo>
                    <a:pt x="163218" y="7884"/>
                    <a:pt x="163268" y="7784"/>
                    <a:pt x="163302" y="7700"/>
                  </a:cubicBezTo>
                  <a:cubicBezTo>
                    <a:pt x="163302" y="7683"/>
                    <a:pt x="163302" y="7667"/>
                    <a:pt x="163318" y="7650"/>
                  </a:cubicBezTo>
                  <a:cubicBezTo>
                    <a:pt x="163318" y="7633"/>
                    <a:pt x="163318" y="7616"/>
                    <a:pt x="163335" y="7600"/>
                  </a:cubicBezTo>
                  <a:cubicBezTo>
                    <a:pt x="163352" y="7549"/>
                    <a:pt x="163369" y="7482"/>
                    <a:pt x="163385" y="7415"/>
                  </a:cubicBezTo>
                  <a:cubicBezTo>
                    <a:pt x="163402" y="7332"/>
                    <a:pt x="163402" y="7231"/>
                    <a:pt x="163419" y="7148"/>
                  </a:cubicBezTo>
                  <a:lnTo>
                    <a:pt x="163419" y="7097"/>
                  </a:lnTo>
                  <a:lnTo>
                    <a:pt x="163436" y="23"/>
                  </a:lnTo>
                  <a:lnTo>
                    <a:pt x="163436" y="23"/>
                  </a:lnTo>
                  <a:cubicBezTo>
                    <a:pt x="163435" y="188"/>
                    <a:pt x="163402" y="354"/>
                    <a:pt x="163352" y="519"/>
                  </a:cubicBezTo>
                  <a:cubicBezTo>
                    <a:pt x="163352" y="536"/>
                    <a:pt x="163335" y="553"/>
                    <a:pt x="163335" y="586"/>
                  </a:cubicBezTo>
                  <a:cubicBezTo>
                    <a:pt x="163285" y="737"/>
                    <a:pt x="163201" y="887"/>
                    <a:pt x="163101" y="1038"/>
                  </a:cubicBezTo>
                  <a:cubicBezTo>
                    <a:pt x="163084" y="1055"/>
                    <a:pt x="163067" y="1088"/>
                    <a:pt x="163051" y="1105"/>
                  </a:cubicBezTo>
                  <a:cubicBezTo>
                    <a:pt x="162950" y="1256"/>
                    <a:pt x="162816" y="1406"/>
                    <a:pt x="162666" y="1540"/>
                  </a:cubicBezTo>
                  <a:cubicBezTo>
                    <a:pt x="162565" y="1624"/>
                    <a:pt x="162431" y="1708"/>
                    <a:pt x="162314" y="1791"/>
                  </a:cubicBezTo>
                  <a:cubicBezTo>
                    <a:pt x="162214" y="1858"/>
                    <a:pt x="162130" y="1942"/>
                    <a:pt x="162013" y="2009"/>
                  </a:cubicBezTo>
                  <a:lnTo>
                    <a:pt x="85434" y="46517"/>
                  </a:lnTo>
                  <a:cubicBezTo>
                    <a:pt x="85216" y="46634"/>
                    <a:pt x="84999" y="46734"/>
                    <a:pt x="84748" y="46835"/>
                  </a:cubicBezTo>
                  <a:cubicBezTo>
                    <a:pt x="84697" y="46851"/>
                    <a:pt x="84631" y="46885"/>
                    <a:pt x="84564" y="46902"/>
                  </a:cubicBezTo>
                  <a:cubicBezTo>
                    <a:pt x="84413" y="46952"/>
                    <a:pt x="84262" y="47002"/>
                    <a:pt x="84112" y="47036"/>
                  </a:cubicBezTo>
                  <a:cubicBezTo>
                    <a:pt x="83944" y="47086"/>
                    <a:pt x="83777" y="47136"/>
                    <a:pt x="83626" y="47170"/>
                  </a:cubicBezTo>
                  <a:cubicBezTo>
                    <a:pt x="83425" y="47203"/>
                    <a:pt x="83224" y="47236"/>
                    <a:pt x="83024" y="47270"/>
                  </a:cubicBezTo>
                  <a:cubicBezTo>
                    <a:pt x="82973" y="47270"/>
                    <a:pt x="82923" y="47287"/>
                    <a:pt x="82890" y="47287"/>
                  </a:cubicBezTo>
                  <a:cubicBezTo>
                    <a:pt x="82605" y="47320"/>
                    <a:pt x="82337" y="47337"/>
                    <a:pt x="82070" y="47337"/>
                  </a:cubicBezTo>
                  <a:lnTo>
                    <a:pt x="81936" y="47337"/>
                  </a:lnTo>
                  <a:cubicBezTo>
                    <a:pt x="81668" y="47337"/>
                    <a:pt x="81400" y="47320"/>
                    <a:pt x="81132" y="47287"/>
                  </a:cubicBezTo>
                  <a:lnTo>
                    <a:pt x="80998" y="47287"/>
                  </a:lnTo>
                  <a:cubicBezTo>
                    <a:pt x="80730" y="47253"/>
                    <a:pt x="80479" y="47203"/>
                    <a:pt x="80228" y="47153"/>
                  </a:cubicBezTo>
                  <a:cubicBezTo>
                    <a:pt x="80178" y="47136"/>
                    <a:pt x="80128" y="47119"/>
                    <a:pt x="80078" y="47119"/>
                  </a:cubicBezTo>
                  <a:cubicBezTo>
                    <a:pt x="79843" y="47052"/>
                    <a:pt x="79626" y="46985"/>
                    <a:pt x="79408" y="46902"/>
                  </a:cubicBezTo>
                  <a:cubicBezTo>
                    <a:pt x="79375" y="46885"/>
                    <a:pt x="79324" y="46885"/>
                    <a:pt x="79291" y="46868"/>
                  </a:cubicBezTo>
                  <a:cubicBezTo>
                    <a:pt x="79023" y="46768"/>
                    <a:pt x="78772" y="46651"/>
                    <a:pt x="78538" y="46517"/>
                  </a:cubicBezTo>
                  <a:lnTo>
                    <a:pt x="1457" y="2009"/>
                  </a:lnTo>
                  <a:cubicBezTo>
                    <a:pt x="503" y="1457"/>
                    <a:pt x="17" y="72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174850" y="2949750"/>
              <a:ext cx="3263200" cy="1890225"/>
            </a:xfrm>
            <a:custGeom>
              <a:rect b="b" l="l" r="r" t="t"/>
              <a:pathLst>
                <a:path extrusionOk="0" h="75609" w="130528">
                  <a:moveTo>
                    <a:pt x="65046" y="1"/>
                  </a:moveTo>
                  <a:lnTo>
                    <a:pt x="63473" y="921"/>
                  </a:lnTo>
                  <a:lnTo>
                    <a:pt x="60728" y="2512"/>
                  </a:lnTo>
                  <a:lnTo>
                    <a:pt x="57564" y="4353"/>
                  </a:lnTo>
                  <a:lnTo>
                    <a:pt x="54802" y="5960"/>
                  </a:lnTo>
                  <a:lnTo>
                    <a:pt x="51639" y="7801"/>
                  </a:lnTo>
                  <a:lnTo>
                    <a:pt x="48893" y="9391"/>
                  </a:lnTo>
                  <a:lnTo>
                    <a:pt x="45730" y="11232"/>
                  </a:lnTo>
                  <a:lnTo>
                    <a:pt x="42985" y="12839"/>
                  </a:lnTo>
                  <a:lnTo>
                    <a:pt x="39821" y="14664"/>
                  </a:lnTo>
                  <a:lnTo>
                    <a:pt x="37059" y="16271"/>
                  </a:lnTo>
                  <a:lnTo>
                    <a:pt x="33896" y="18112"/>
                  </a:lnTo>
                  <a:lnTo>
                    <a:pt x="31151" y="19702"/>
                  </a:lnTo>
                  <a:lnTo>
                    <a:pt x="27987" y="21543"/>
                  </a:lnTo>
                  <a:lnTo>
                    <a:pt x="25225" y="23150"/>
                  </a:lnTo>
                  <a:lnTo>
                    <a:pt x="22078" y="24975"/>
                  </a:lnTo>
                  <a:lnTo>
                    <a:pt x="19316" y="26582"/>
                  </a:lnTo>
                  <a:lnTo>
                    <a:pt x="16153" y="28423"/>
                  </a:lnTo>
                  <a:lnTo>
                    <a:pt x="13391" y="30030"/>
                  </a:lnTo>
                  <a:lnTo>
                    <a:pt x="10227" y="31854"/>
                  </a:lnTo>
                  <a:lnTo>
                    <a:pt x="7482" y="33461"/>
                  </a:lnTo>
                  <a:lnTo>
                    <a:pt x="4319" y="35302"/>
                  </a:lnTo>
                  <a:lnTo>
                    <a:pt x="1574" y="36893"/>
                  </a:lnTo>
                  <a:lnTo>
                    <a:pt x="0" y="37813"/>
                  </a:lnTo>
                  <a:lnTo>
                    <a:pt x="1574" y="38717"/>
                  </a:lnTo>
                  <a:lnTo>
                    <a:pt x="4352" y="40324"/>
                  </a:lnTo>
                  <a:lnTo>
                    <a:pt x="7532" y="42165"/>
                  </a:lnTo>
                  <a:lnTo>
                    <a:pt x="10294" y="43755"/>
                  </a:lnTo>
                  <a:lnTo>
                    <a:pt x="13491" y="45597"/>
                  </a:lnTo>
                  <a:lnTo>
                    <a:pt x="16253" y="47204"/>
                  </a:lnTo>
                  <a:lnTo>
                    <a:pt x="19434" y="49028"/>
                  </a:lnTo>
                  <a:lnTo>
                    <a:pt x="22212" y="50635"/>
                  </a:lnTo>
                  <a:lnTo>
                    <a:pt x="25392" y="52476"/>
                  </a:lnTo>
                  <a:lnTo>
                    <a:pt x="28171" y="54066"/>
                  </a:lnTo>
                  <a:lnTo>
                    <a:pt x="31351" y="55908"/>
                  </a:lnTo>
                  <a:lnTo>
                    <a:pt x="34113" y="57515"/>
                  </a:lnTo>
                  <a:lnTo>
                    <a:pt x="37310" y="59356"/>
                  </a:lnTo>
                  <a:lnTo>
                    <a:pt x="40072" y="60946"/>
                  </a:lnTo>
                  <a:lnTo>
                    <a:pt x="43253" y="62787"/>
                  </a:lnTo>
                  <a:lnTo>
                    <a:pt x="46031" y="64394"/>
                  </a:lnTo>
                  <a:lnTo>
                    <a:pt x="49211" y="66219"/>
                  </a:lnTo>
                  <a:lnTo>
                    <a:pt x="51990" y="67825"/>
                  </a:lnTo>
                  <a:lnTo>
                    <a:pt x="55170" y="69667"/>
                  </a:lnTo>
                  <a:lnTo>
                    <a:pt x="57932" y="71257"/>
                  </a:lnTo>
                  <a:lnTo>
                    <a:pt x="61113" y="73098"/>
                  </a:lnTo>
                  <a:lnTo>
                    <a:pt x="63891" y="74705"/>
                  </a:lnTo>
                  <a:lnTo>
                    <a:pt x="65465" y="75609"/>
                  </a:lnTo>
                  <a:lnTo>
                    <a:pt x="130527" y="37813"/>
                  </a:lnTo>
                  <a:lnTo>
                    <a:pt x="65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329650" y="3917675"/>
              <a:ext cx="215950" cy="124725"/>
            </a:xfrm>
            <a:custGeom>
              <a:rect b="b" l="l" r="r" t="t"/>
              <a:pathLst>
                <a:path extrusionOk="0" h="4989" w="8638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37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5181925" y="4003875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5" y="0"/>
                  </a:moveTo>
                  <a:lnTo>
                    <a:pt x="0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4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840325" y="28878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98"/>
                  </a:lnTo>
                  <a:lnTo>
                    <a:pt x="2779" y="4989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3546150" y="2887825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3989300" y="29740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5" y="1"/>
                  </a:moveTo>
                  <a:lnTo>
                    <a:pt x="0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398425" y="2974025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1"/>
                  </a:moveTo>
                  <a:lnTo>
                    <a:pt x="1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4138275" y="30598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250300" y="3059825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02575" y="3145600"/>
              <a:ext cx="215525" cy="125150"/>
            </a:xfrm>
            <a:custGeom>
              <a:rect b="b" l="l" r="r" t="t"/>
              <a:pathLst>
                <a:path extrusionOk="0" h="5006" w="8621">
                  <a:moveTo>
                    <a:pt x="2746" y="1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954450" y="3231800"/>
              <a:ext cx="215950" cy="124725"/>
            </a:xfrm>
            <a:custGeom>
              <a:rect b="b" l="l" r="r" t="t"/>
              <a:pathLst>
                <a:path extrusionOk="0" h="4989" w="8638">
                  <a:moveTo>
                    <a:pt x="2762" y="1"/>
                  </a:moveTo>
                  <a:lnTo>
                    <a:pt x="0" y="1591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4584775" y="331760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5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06725" y="331760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62" y="0"/>
                  </a:moveTo>
                  <a:lnTo>
                    <a:pt x="0" y="1607"/>
                  </a:lnTo>
                  <a:lnTo>
                    <a:pt x="5876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4733750" y="3403800"/>
              <a:ext cx="215100" cy="124725"/>
            </a:xfrm>
            <a:custGeom>
              <a:rect b="b" l="l" r="r" t="t"/>
              <a:pathLst>
                <a:path extrusionOk="0" h="4989" w="8604">
                  <a:moveTo>
                    <a:pt x="5825" y="0"/>
                  </a:moveTo>
                  <a:lnTo>
                    <a:pt x="0" y="3381"/>
                  </a:lnTo>
                  <a:lnTo>
                    <a:pt x="2762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659000" y="340380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882725" y="3489575"/>
              <a:ext cx="215100" cy="124725"/>
            </a:xfrm>
            <a:custGeom>
              <a:rect b="b" l="l" r="r" t="t"/>
              <a:pathLst>
                <a:path extrusionOk="0" h="4989" w="8604">
                  <a:moveTo>
                    <a:pt x="5825" y="1"/>
                  </a:moveTo>
                  <a:lnTo>
                    <a:pt x="0" y="3382"/>
                  </a:lnTo>
                  <a:lnTo>
                    <a:pt x="2762" y="4989"/>
                  </a:lnTo>
                  <a:lnTo>
                    <a:pt x="8604" y="1608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510875" y="3489575"/>
              <a:ext cx="215950" cy="124725"/>
            </a:xfrm>
            <a:custGeom>
              <a:rect b="b" l="l" r="r" t="t"/>
              <a:pathLst>
                <a:path extrusionOk="0" h="4989" w="8638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82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031275" y="3575375"/>
              <a:ext cx="215125" cy="125125"/>
            </a:xfrm>
            <a:custGeom>
              <a:rect b="b" l="l" r="r" t="t"/>
              <a:pathLst>
                <a:path extrusionOk="0" h="5005" w="8605">
                  <a:moveTo>
                    <a:pt x="5842" y="0"/>
                  </a:moveTo>
                  <a:lnTo>
                    <a:pt x="0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363150" y="3575375"/>
              <a:ext cx="215525" cy="125125"/>
            </a:xfrm>
            <a:custGeom>
              <a:rect b="b" l="l" r="r" t="t"/>
              <a:pathLst>
                <a:path extrusionOk="0" h="5005" w="8621">
                  <a:moveTo>
                    <a:pt x="2746" y="0"/>
                  </a:moveTo>
                  <a:lnTo>
                    <a:pt x="0" y="1607"/>
                  </a:lnTo>
                  <a:lnTo>
                    <a:pt x="5859" y="5005"/>
                  </a:lnTo>
                  <a:lnTo>
                    <a:pt x="8621" y="339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180250" y="366157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5" y="0"/>
                  </a:moveTo>
                  <a:lnTo>
                    <a:pt x="0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25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329225" y="3747350"/>
              <a:ext cx="215100" cy="124725"/>
            </a:xfrm>
            <a:custGeom>
              <a:rect b="b" l="l" r="r" t="t"/>
              <a:pathLst>
                <a:path extrusionOk="0" h="4989" w="8604">
                  <a:moveTo>
                    <a:pt x="5825" y="1"/>
                  </a:moveTo>
                  <a:lnTo>
                    <a:pt x="0" y="3398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217100" y="400387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04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034200" y="408965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1"/>
                  </a:moveTo>
                  <a:lnTo>
                    <a:pt x="1" y="1608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366075" y="408965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886075" y="417545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515050" y="417545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738350" y="426165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0"/>
                  </a:moveTo>
                  <a:lnTo>
                    <a:pt x="0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4590225" y="4347425"/>
              <a:ext cx="215950" cy="124725"/>
            </a:xfrm>
            <a:custGeom>
              <a:rect b="b" l="l" r="r" t="t"/>
              <a:pathLst>
                <a:path extrusionOk="0" h="4989" w="8638">
                  <a:moveTo>
                    <a:pt x="2762" y="1"/>
                  </a:moveTo>
                  <a:lnTo>
                    <a:pt x="0" y="1608"/>
                  </a:lnTo>
                  <a:lnTo>
                    <a:pt x="5875" y="4989"/>
                  </a:lnTo>
                  <a:lnTo>
                    <a:pt x="8637" y="3399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4442500" y="4433225"/>
              <a:ext cx="215525" cy="125125"/>
            </a:xfrm>
            <a:custGeom>
              <a:rect b="b" l="l" r="r" t="t"/>
              <a:pathLst>
                <a:path extrusionOk="0" h="5005" w="8621">
                  <a:moveTo>
                    <a:pt x="2762" y="0"/>
                  </a:moveTo>
                  <a:lnTo>
                    <a:pt x="0" y="1607"/>
                  </a:lnTo>
                  <a:lnTo>
                    <a:pt x="5876" y="5005"/>
                  </a:lnTo>
                  <a:lnTo>
                    <a:pt x="8621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4294775" y="4519425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0"/>
                  </a:moveTo>
                  <a:lnTo>
                    <a:pt x="1" y="1590"/>
                  </a:lnTo>
                  <a:lnTo>
                    <a:pt x="5859" y="4988"/>
                  </a:lnTo>
                  <a:lnTo>
                    <a:pt x="8621" y="3381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110525" y="45194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6" y="0"/>
                  </a:moveTo>
                  <a:lnTo>
                    <a:pt x="1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4146650" y="460520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5" y="1"/>
                  </a:moveTo>
                  <a:lnTo>
                    <a:pt x="0" y="1607"/>
                  </a:lnTo>
                  <a:lnTo>
                    <a:pt x="5875" y="4989"/>
                  </a:lnTo>
                  <a:lnTo>
                    <a:pt x="8621" y="3399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998925" y="469140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6" y="1"/>
                  </a:moveTo>
                  <a:lnTo>
                    <a:pt x="0" y="1591"/>
                  </a:lnTo>
                  <a:lnTo>
                    <a:pt x="5859" y="4989"/>
                  </a:lnTo>
                  <a:lnTo>
                    <a:pt x="8621" y="3382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850800" y="477720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62" y="0"/>
                  </a:moveTo>
                  <a:lnTo>
                    <a:pt x="0" y="1607"/>
                  </a:lnTo>
                  <a:lnTo>
                    <a:pt x="5875" y="4988"/>
                  </a:lnTo>
                  <a:lnTo>
                    <a:pt x="8620" y="3398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4286825" y="3145600"/>
              <a:ext cx="215125" cy="125150"/>
            </a:xfrm>
            <a:custGeom>
              <a:rect b="b" l="l" r="r" t="t"/>
              <a:pathLst>
                <a:path extrusionOk="0" h="5006" w="8605">
                  <a:moveTo>
                    <a:pt x="5842" y="1"/>
                  </a:moveTo>
                  <a:lnTo>
                    <a:pt x="1" y="3398"/>
                  </a:lnTo>
                  <a:lnTo>
                    <a:pt x="2779" y="5005"/>
                  </a:lnTo>
                  <a:lnTo>
                    <a:pt x="8604" y="1607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435800" y="323180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2068550" y="391767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6" y="0"/>
                  </a:moveTo>
                  <a:lnTo>
                    <a:pt x="0" y="3398"/>
                  </a:lnTo>
                  <a:lnTo>
                    <a:pt x="2762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2812575" y="43474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99"/>
                  </a:lnTo>
                  <a:lnTo>
                    <a:pt x="2779" y="4989"/>
                  </a:lnTo>
                  <a:lnTo>
                    <a:pt x="8604" y="1608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663600" y="4261650"/>
              <a:ext cx="215550" cy="124725"/>
            </a:xfrm>
            <a:custGeom>
              <a:rect b="b" l="l" r="r" t="t"/>
              <a:pathLst>
                <a:path extrusionOk="0" h="4989" w="8622">
                  <a:moveTo>
                    <a:pt x="5842" y="0"/>
                  </a:moveTo>
                  <a:lnTo>
                    <a:pt x="1" y="3381"/>
                  </a:lnTo>
                  <a:lnTo>
                    <a:pt x="2779" y="4988"/>
                  </a:lnTo>
                  <a:lnTo>
                    <a:pt x="8621" y="1590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61550" y="4433625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557025" y="477720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6" y="0"/>
                  </a:moveTo>
                  <a:lnTo>
                    <a:pt x="1" y="3398"/>
                  </a:lnTo>
                  <a:lnTo>
                    <a:pt x="2779" y="4988"/>
                  </a:lnTo>
                  <a:lnTo>
                    <a:pt x="8604" y="1607"/>
                  </a:lnTo>
                  <a:lnTo>
                    <a:pt x="5826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408050" y="469140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42" y="1"/>
                  </a:moveTo>
                  <a:lnTo>
                    <a:pt x="1" y="3382"/>
                  </a:lnTo>
                  <a:lnTo>
                    <a:pt x="2779" y="4989"/>
                  </a:lnTo>
                  <a:lnTo>
                    <a:pt x="8604" y="1591"/>
                  </a:lnTo>
                  <a:lnTo>
                    <a:pt x="5842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259500" y="4605200"/>
              <a:ext cx="215125" cy="124725"/>
            </a:xfrm>
            <a:custGeom>
              <a:rect b="b" l="l" r="r" t="t"/>
              <a:pathLst>
                <a:path extrusionOk="0" h="4989" w="8605">
                  <a:moveTo>
                    <a:pt x="5825" y="1"/>
                  </a:moveTo>
                  <a:lnTo>
                    <a:pt x="0" y="3399"/>
                  </a:lnTo>
                  <a:lnTo>
                    <a:pt x="2762" y="4989"/>
                  </a:lnTo>
                  <a:lnTo>
                    <a:pt x="8604" y="1607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2215000" y="3661575"/>
              <a:ext cx="215550" cy="124725"/>
            </a:xfrm>
            <a:custGeom>
              <a:rect b="b" l="l" r="r" t="t"/>
              <a:pathLst>
                <a:path extrusionOk="0" h="4989" w="8622">
                  <a:moveTo>
                    <a:pt x="2763" y="0"/>
                  </a:moveTo>
                  <a:lnTo>
                    <a:pt x="1" y="1590"/>
                  </a:lnTo>
                  <a:lnTo>
                    <a:pt x="5876" y="4988"/>
                  </a:lnTo>
                  <a:lnTo>
                    <a:pt x="8621" y="3381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2067300" y="3747350"/>
              <a:ext cx="215525" cy="124725"/>
            </a:xfrm>
            <a:custGeom>
              <a:rect b="b" l="l" r="r" t="t"/>
              <a:pathLst>
                <a:path extrusionOk="0" h="4989" w="8621">
                  <a:moveTo>
                    <a:pt x="2745" y="1"/>
                  </a:moveTo>
                  <a:lnTo>
                    <a:pt x="0" y="1607"/>
                  </a:lnTo>
                  <a:lnTo>
                    <a:pt x="5876" y="4989"/>
                  </a:lnTo>
                  <a:lnTo>
                    <a:pt x="8621" y="3398"/>
                  </a:lnTo>
                  <a:lnTo>
                    <a:pt x="2745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2431775" y="3070375"/>
              <a:ext cx="2749325" cy="1578325"/>
            </a:xfrm>
            <a:custGeom>
              <a:rect b="b" l="l" r="r" t="t"/>
              <a:pathLst>
                <a:path extrusionOk="0" h="63133" w="109973">
                  <a:moveTo>
                    <a:pt x="54803" y="1"/>
                  </a:moveTo>
                  <a:cubicBezTo>
                    <a:pt x="53505" y="1"/>
                    <a:pt x="52208" y="289"/>
                    <a:pt x="51221" y="867"/>
                  </a:cubicBezTo>
                  <a:lnTo>
                    <a:pt x="1976" y="29490"/>
                  </a:lnTo>
                  <a:cubicBezTo>
                    <a:pt x="1" y="30645"/>
                    <a:pt x="1" y="32503"/>
                    <a:pt x="1992" y="33641"/>
                  </a:cubicBezTo>
                  <a:lnTo>
                    <a:pt x="51572" y="62281"/>
                  </a:lnTo>
                  <a:cubicBezTo>
                    <a:pt x="52564" y="62848"/>
                    <a:pt x="53860" y="63132"/>
                    <a:pt x="55152" y="63132"/>
                  </a:cubicBezTo>
                  <a:cubicBezTo>
                    <a:pt x="56454" y="63132"/>
                    <a:pt x="57753" y="62844"/>
                    <a:pt x="58736" y="62264"/>
                  </a:cubicBezTo>
                  <a:lnTo>
                    <a:pt x="107998" y="33641"/>
                  </a:lnTo>
                  <a:cubicBezTo>
                    <a:pt x="109973" y="32503"/>
                    <a:pt x="109956" y="30645"/>
                    <a:pt x="107981" y="29490"/>
                  </a:cubicBezTo>
                  <a:lnTo>
                    <a:pt x="58385" y="867"/>
                  </a:lnTo>
                  <a:cubicBezTo>
                    <a:pt x="57397" y="289"/>
                    <a:pt x="56100" y="1"/>
                    <a:pt x="548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2527175" y="3125100"/>
              <a:ext cx="2558525" cy="1468825"/>
            </a:xfrm>
            <a:custGeom>
              <a:rect b="b" l="l" r="r" t="t"/>
              <a:pathLst>
                <a:path extrusionOk="0" h="58753" w="102341">
                  <a:moveTo>
                    <a:pt x="51003" y="0"/>
                  </a:moveTo>
                  <a:cubicBezTo>
                    <a:pt x="49798" y="0"/>
                    <a:pt x="48593" y="268"/>
                    <a:pt x="47672" y="804"/>
                  </a:cubicBezTo>
                  <a:lnTo>
                    <a:pt x="1825" y="27452"/>
                  </a:lnTo>
                  <a:cubicBezTo>
                    <a:pt x="1" y="28523"/>
                    <a:pt x="1" y="30247"/>
                    <a:pt x="1842" y="31318"/>
                  </a:cubicBezTo>
                  <a:lnTo>
                    <a:pt x="47990" y="57949"/>
                  </a:lnTo>
                  <a:cubicBezTo>
                    <a:pt x="48919" y="58485"/>
                    <a:pt x="50129" y="58753"/>
                    <a:pt x="51336" y="58753"/>
                  </a:cubicBezTo>
                  <a:cubicBezTo>
                    <a:pt x="52543" y="58753"/>
                    <a:pt x="53748" y="58485"/>
                    <a:pt x="54669" y="57949"/>
                  </a:cubicBezTo>
                  <a:lnTo>
                    <a:pt x="100499" y="31318"/>
                  </a:lnTo>
                  <a:cubicBezTo>
                    <a:pt x="102341" y="30247"/>
                    <a:pt x="102324" y="28523"/>
                    <a:pt x="100483" y="27452"/>
                  </a:cubicBezTo>
                  <a:lnTo>
                    <a:pt x="54334" y="804"/>
                  </a:lnTo>
                  <a:cubicBezTo>
                    <a:pt x="53414" y="268"/>
                    <a:pt x="52209" y="0"/>
                    <a:pt x="5100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2443900" y="3859075"/>
              <a:ext cx="2724650" cy="860400"/>
            </a:xfrm>
            <a:custGeom>
              <a:rect b="b" l="l" r="r" t="t"/>
              <a:pathLst>
                <a:path extrusionOk="0" h="34416" w="108986">
                  <a:moveTo>
                    <a:pt x="1" y="1"/>
                  </a:moveTo>
                  <a:lnTo>
                    <a:pt x="1" y="2830"/>
                  </a:lnTo>
                  <a:cubicBezTo>
                    <a:pt x="1" y="3600"/>
                    <a:pt x="503" y="4353"/>
                    <a:pt x="1491" y="4922"/>
                  </a:cubicBezTo>
                  <a:lnTo>
                    <a:pt x="51087" y="33545"/>
                  </a:lnTo>
                  <a:cubicBezTo>
                    <a:pt x="51305" y="33679"/>
                    <a:pt x="51556" y="33796"/>
                    <a:pt x="51807" y="33896"/>
                  </a:cubicBezTo>
                  <a:cubicBezTo>
                    <a:pt x="51824" y="33913"/>
                    <a:pt x="51840" y="33913"/>
                    <a:pt x="51857" y="33913"/>
                  </a:cubicBezTo>
                  <a:cubicBezTo>
                    <a:pt x="51891" y="33930"/>
                    <a:pt x="51941" y="33947"/>
                    <a:pt x="51974" y="33963"/>
                  </a:cubicBezTo>
                  <a:cubicBezTo>
                    <a:pt x="52125" y="34013"/>
                    <a:pt x="52276" y="34064"/>
                    <a:pt x="52426" y="34114"/>
                  </a:cubicBezTo>
                  <a:cubicBezTo>
                    <a:pt x="52510" y="34131"/>
                    <a:pt x="52594" y="34147"/>
                    <a:pt x="52677" y="34164"/>
                  </a:cubicBezTo>
                  <a:cubicBezTo>
                    <a:pt x="52727" y="34181"/>
                    <a:pt x="52778" y="34198"/>
                    <a:pt x="52828" y="34214"/>
                  </a:cubicBezTo>
                  <a:cubicBezTo>
                    <a:pt x="52861" y="34214"/>
                    <a:pt x="52912" y="34231"/>
                    <a:pt x="52945" y="34231"/>
                  </a:cubicBezTo>
                  <a:cubicBezTo>
                    <a:pt x="53112" y="34265"/>
                    <a:pt x="53280" y="34298"/>
                    <a:pt x="53447" y="34332"/>
                  </a:cubicBezTo>
                  <a:cubicBezTo>
                    <a:pt x="53514" y="34332"/>
                    <a:pt x="53581" y="34332"/>
                    <a:pt x="53631" y="34348"/>
                  </a:cubicBezTo>
                  <a:cubicBezTo>
                    <a:pt x="53682" y="34348"/>
                    <a:pt x="53715" y="34365"/>
                    <a:pt x="53765" y="34365"/>
                  </a:cubicBezTo>
                  <a:cubicBezTo>
                    <a:pt x="53832" y="34365"/>
                    <a:pt x="53882" y="34382"/>
                    <a:pt x="53949" y="34382"/>
                  </a:cubicBezTo>
                  <a:cubicBezTo>
                    <a:pt x="54117" y="34398"/>
                    <a:pt x="54267" y="34398"/>
                    <a:pt x="54435" y="34415"/>
                  </a:cubicBezTo>
                  <a:lnTo>
                    <a:pt x="54954" y="34415"/>
                  </a:lnTo>
                  <a:cubicBezTo>
                    <a:pt x="55155" y="34398"/>
                    <a:pt x="55339" y="34398"/>
                    <a:pt x="55523" y="34365"/>
                  </a:cubicBezTo>
                  <a:lnTo>
                    <a:pt x="55590" y="34365"/>
                  </a:lnTo>
                  <a:cubicBezTo>
                    <a:pt x="55640" y="34365"/>
                    <a:pt x="55690" y="34348"/>
                    <a:pt x="55740" y="34348"/>
                  </a:cubicBezTo>
                  <a:cubicBezTo>
                    <a:pt x="55891" y="34332"/>
                    <a:pt x="56025" y="34315"/>
                    <a:pt x="56176" y="34281"/>
                  </a:cubicBezTo>
                  <a:cubicBezTo>
                    <a:pt x="56243" y="34265"/>
                    <a:pt x="56293" y="34248"/>
                    <a:pt x="56360" y="34231"/>
                  </a:cubicBezTo>
                  <a:cubicBezTo>
                    <a:pt x="56527" y="34198"/>
                    <a:pt x="56694" y="34164"/>
                    <a:pt x="56862" y="34114"/>
                  </a:cubicBezTo>
                  <a:cubicBezTo>
                    <a:pt x="56946" y="34080"/>
                    <a:pt x="57046" y="34064"/>
                    <a:pt x="57130" y="34047"/>
                  </a:cubicBezTo>
                  <a:cubicBezTo>
                    <a:pt x="57213" y="34013"/>
                    <a:pt x="57264" y="33997"/>
                    <a:pt x="57347" y="33963"/>
                  </a:cubicBezTo>
                  <a:cubicBezTo>
                    <a:pt x="57414" y="33947"/>
                    <a:pt x="57481" y="33913"/>
                    <a:pt x="57531" y="33896"/>
                  </a:cubicBezTo>
                  <a:cubicBezTo>
                    <a:pt x="57782" y="33796"/>
                    <a:pt x="58034" y="33679"/>
                    <a:pt x="58251" y="33562"/>
                  </a:cubicBezTo>
                  <a:lnTo>
                    <a:pt x="107513" y="4922"/>
                  </a:lnTo>
                  <a:cubicBezTo>
                    <a:pt x="107529" y="4922"/>
                    <a:pt x="107546" y="4905"/>
                    <a:pt x="107563" y="4888"/>
                  </a:cubicBezTo>
                  <a:cubicBezTo>
                    <a:pt x="107663" y="4838"/>
                    <a:pt x="107730" y="4771"/>
                    <a:pt x="107814" y="4704"/>
                  </a:cubicBezTo>
                  <a:cubicBezTo>
                    <a:pt x="107948" y="4621"/>
                    <a:pt x="108065" y="4537"/>
                    <a:pt x="108182" y="4436"/>
                  </a:cubicBezTo>
                  <a:cubicBezTo>
                    <a:pt x="108182" y="4436"/>
                    <a:pt x="108199" y="4420"/>
                    <a:pt x="108216" y="4420"/>
                  </a:cubicBezTo>
                  <a:cubicBezTo>
                    <a:pt x="108333" y="4303"/>
                    <a:pt x="108433" y="4202"/>
                    <a:pt x="108517" y="4085"/>
                  </a:cubicBezTo>
                  <a:cubicBezTo>
                    <a:pt x="108551" y="4051"/>
                    <a:pt x="108567" y="4018"/>
                    <a:pt x="108584" y="4001"/>
                  </a:cubicBezTo>
                  <a:cubicBezTo>
                    <a:pt x="108601" y="3968"/>
                    <a:pt x="108617" y="3951"/>
                    <a:pt x="108634" y="3918"/>
                  </a:cubicBezTo>
                  <a:cubicBezTo>
                    <a:pt x="108668" y="3867"/>
                    <a:pt x="108701" y="3817"/>
                    <a:pt x="108735" y="3784"/>
                  </a:cubicBezTo>
                  <a:cubicBezTo>
                    <a:pt x="108785" y="3683"/>
                    <a:pt x="108835" y="3583"/>
                    <a:pt x="108869" y="3482"/>
                  </a:cubicBezTo>
                  <a:cubicBezTo>
                    <a:pt x="108869" y="3482"/>
                    <a:pt x="108869" y="3466"/>
                    <a:pt x="108869" y="3449"/>
                  </a:cubicBezTo>
                  <a:cubicBezTo>
                    <a:pt x="108885" y="3432"/>
                    <a:pt x="108885" y="3415"/>
                    <a:pt x="108885" y="3399"/>
                  </a:cubicBezTo>
                  <a:cubicBezTo>
                    <a:pt x="108919" y="3332"/>
                    <a:pt x="108936" y="3265"/>
                    <a:pt x="108952" y="3198"/>
                  </a:cubicBezTo>
                  <a:cubicBezTo>
                    <a:pt x="108969" y="3114"/>
                    <a:pt x="108969" y="3014"/>
                    <a:pt x="108986" y="2913"/>
                  </a:cubicBezTo>
                  <a:lnTo>
                    <a:pt x="108986" y="2863"/>
                  </a:lnTo>
                  <a:lnTo>
                    <a:pt x="108986" y="34"/>
                  </a:lnTo>
                  <a:cubicBezTo>
                    <a:pt x="108986" y="218"/>
                    <a:pt x="108952" y="386"/>
                    <a:pt x="108902" y="553"/>
                  </a:cubicBezTo>
                  <a:cubicBezTo>
                    <a:pt x="108902" y="570"/>
                    <a:pt x="108885" y="603"/>
                    <a:pt x="108885" y="620"/>
                  </a:cubicBezTo>
                  <a:cubicBezTo>
                    <a:pt x="108835" y="771"/>
                    <a:pt x="108751" y="938"/>
                    <a:pt x="108651" y="1089"/>
                  </a:cubicBezTo>
                  <a:cubicBezTo>
                    <a:pt x="108617" y="1105"/>
                    <a:pt x="108601" y="1139"/>
                    <a:pt x="108584" y="1172"/>
                  </a:cubicBezTo>
                  <a:cubicBezTo>
                    <a:pt x="108484" y="1323"/>
                    <a:pt x="108350" y="1474"/>
                    <a:pt x="108182" y="1608"/>
                  </a:cubicBezTo>
                  <a:cubicBezTo>
                    <a:pt x="108082" y="1708"/>
                    <a:pt x="107948" y="1792"/>
                    <a:pt x="107831" y="1875"/>
                  </a:cubicBezTo>
                  <a:cubicBezTo>
                    <a:pt x="107730" y="1959"/>
                    <a:pt x="107630" y="2026"/>
                    <a:pt x="107513" y="2093"/>
                  </a:cubicBezTo>
                  <a:lnTo>
                    <a:pt x="58251" y="30716"/>
                  </a:lnTo>
                  <a:cubicBezTo>
                    <a:pt x="58034" y="30850"/>
                    <a:pt x="57799" y="30967"/>
                    <a:pt x="57548" y="31051"/>
                  </a:cubicBezTo>
                  <a:cubicBezTo>
                    <a:pt x="57481" y="31084"/>
                    <a:pt x="57414" y="31101"/>
                    <a:pt x="57347" y="31134"/>
                  </a:cubicBezTo>
                  <a:cubicBezTo>
                    <a:pt x="57197" y="31185"/>
                    <a:pt x="57046" y="31235"/>
                    <a:pt x="56879" y="31285"/>
                  </a:cubicBezTo>
                  <a:cubicBezTo>
                    <a:pt x="56711" y="31319"/>
                    <a:pt x="56544" y="31369"/>
                    <a:pt x="56360" y="31402"/>
                  </a:cubicBezTo>
                  <a:cubicBezTo>
                    <a:pt x="56176" y="31452"/>
                    <a:pt x="55958" y="31486"/>
                    <a:pt x="55757" y="31503"/>
                  </a:cubicBezTo>
                  <a:cubicBezTo>
                    <a:pt x="55707" y="31519"/>
                    <a:pt x="55657" y="31519"/>
                    <a:pt x="55606" y="31536"/>
                  </a:cubicBezTo>
                  <a:cubicBezTo>
                    <a:pt x="55322" y="31553"/>
                    <a:pt x="55037" y="31570"/>
                    <a:pt x="54753" y="31586"/>
                  </a:cubicBezTo>
                  <a:lnTo>
                    <a:pt x="54619" y="31586"/>
                  </a:lnTo>
                  <a:cubicBezTo>
                    <a:pt x="54334" y="31570"/>
                    <a:pt x="54050" y="31570"/>
                    <a:pt x="53765" y="31536"/>
                  </a:cubicBezTo>
                  <a:cubicBezTo>
                    <a:pt x="53732" y="31536"/>
                    <a:pt x="53682" y="31519"/>
                    <a:pt x="53648" y="31519"/>
                  </a:cubicBezTo>
                  <a:cubicBezTo>
                    <a:pt x="53364" y="31486"/>
                    <a:pt x="53096" y="31436"/>
                    <a:pt x="52828" y="31386"/>
                  </a:cubicBezTo>
                  <a:cubicBezTo>
                    <a:pt x="52778" y="31369"/>
                    <a:pt x="52744" y="31352"/>
                    <a:pt x="52694" y="31335"/>
                  </a:cubicBezTo>
                  <a:cubicBezTo>
                    <a:pt x="52443" y="31285"/>
                    <a:pt x="52209" y="31218"/>
                    <a:pt x="51991" y="31134"/>
                  </a:cubicBezTo>
                  <a:cubicBezTo>
                    <a:pt x="51941" y="31118"/>
                    <a:pt x="51907" y="31101"/>
                    <a:pt x="51857" y="31084"/>
                  </a:cubicBezTo>
                  <a:cubicBezTo>
                    <a:pt x="51589" y="30984"/>
                    <a:pt x="51321" y="30867"/>
                    <a:pt x="51087" y="30716"/>
                  </a:cubicBezTo>
                  <a:lnTo>
                    <a:pt x="1507" y="2093"/>
                  </a:lnTo>
                  <a:cubicBezTo>
                    <a:pt x="503" y="1524"/>
                    <a:pt x="1" y="75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4020275" y="3910550"/>
              <a:ext cx="150650" cy="87475"/>
            </a:xfrm>
            <a:custGeom>
              <a:rect b="b" l="l" r="r" t="t"/>
              <a:pathLst>
                <a:path extrusionOk="0" h="3499" w="6026">
                  <a:moveTo>
                    <a:pt x="3013" y="1"/>
                  </a:moveTo>
                  <a:lnTo>
                    <a:pt x="0" y="1741"/>
                  </a:lnTo>
                  <a:lnTo>
                    <a:pt x="3030" y="3499"/>
                  </a:lnTo>
                  <a:lnTo>
                    <a:pt x="6026" y="17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095600" y="3954075"/>
              <a:ext cx="75325" cy="132675"/>
            </a:xfrm>
            <a:custGeom>
              <a:rect b="b" l="l" r="r" t="t"/>
              <a:pathLst>
                <a:path extrusionOk="0" h="5307" w="3013">
                  <a:moveTo>
                    <a:pt x="17" y="1758"/>
                  </a:moveTo>
                  <a:lnTo>
                    <a:pt x="0" y="5307"/>
                  </a:lnTo>
                  <a:lnTo>
                    <a:pt x="2996" y="3566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4020275" y="3954075"/>
              <a:ext cx="75750" cy="132675"/>
            </a:xfrm>
            <a:custGeom>
              <a:rect b="b" l="l" r="r" t="t"/>
              <a:pathLst>
                <a:path extrusionOk="0" h="5307" w="3030">
                  <a:moveTo>
                    <a:pt x="0" y="0"/>
                  </a:moveTo>
                  <a:lnTo>
                    <a:pt x="0" y="3566"/>
                  </a:lnTo>
                  <a:lnTo>
                    <a:pt x="3013" y="5307"/>
                  </a:lnTo>
                  <a:lnTo>
                    <a:pt x="3030" y="17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721900" y="1242000"/>
              <a:ext cx="150675" cy="87500"/>
            </a:xfrm>
            <a:custGeom>
              <a:rect b="b" l="l" r="r" t="t"/>
              <a:pathLst>
                <a:path extrusionOk="0" h="3500" w="6027">
                  <a:moveTo>
                    <a:pt x="3013" y="1"/>
                  </a:moveTo>
                  <a:lnTo>
                    <a:pt x="1" y="1758"/>
                  </a:lnTo>
                  <a:lnTo>
                    <a:pt x="3030" y="3499"/>
                  </a:lnTo>
                  <a:lnTo>
                    <a:pt x="6026" y="17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797225" y="1285950"/>
              <a:ext cx="75350" cy="132250"/>
            </a:xfrm>
            <a:custGeom>
              <a:rect b="b" l="l" r="r" t="t"/>
              <a:pathLst>
                <a:path extrusionOk="0" h="5290" w="3014">
                  <a:moveTo>
                    <a:pt x="17" y="1741"/>
                  </a:moveTo>
                  <a:lnTo>
                    <a:pt x="0" y="5290"/>
                  </a:lnTo>
                  <a:lnTo>
                    <a:pt x="2997" y="3549"/>
                  </a:lnTo>
                  <a:lnTo>
                    <a:pt x="3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721900" y="1285950"/>
              <a:ext cx="75775" cy="132250"/>
            </a:xfrm>
            <a:custGeom>
              <a:rect b="b" l="l" r="r" t="t"/>
              <a:pathLst>
                <a:path extrusionOk="0" h="5290" w="3031">
                  <a:moveTo>
                    <a:pt x="1" y="0"/>
                  </a:moveTo>
                  <a:lnTo>
                    <a:pt x="1" y="3549"/>
                  </a:lnTo>
                  <a:lnTo>
                    <a:pt x="3013" y="5290"/>
                  </a:lnTo>
                  <a:lnTo>
                    <a:pt x="3030" y="17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658300" y="4103875"/>
              <a:ext cx="181225" cy="104650"/>
            </a:xfrm>
            <a:custGeom>
              <a:rect b="b" l="l" r="r" t="t"/>
              <a:pathLst>
                <a:path extrusionOk="0" h="4186" w="7249">
                  <a:moveTo>
                    <a:pt x="3616" y="1"/>
                  </a:moveTo>
                  <a:lnTo>
                    <a:pt x="0" y="2093"/>
                  </a:lnTo>
                  <a:lnTo>
                    <a:pt x="3649" y="4185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749100" y="4156200"/>
              <a:ext cx="90425" cy="159450"/>
            </a:xfrm>
            <a:custGeom>
              <a:rect b="b" l="l" r="r" t="t"/>
              <a:pathLst>
                <a:path extrusionOk="0" h="6378" w="3617">
                  <a:moveTo>
                    <a:pt x="17" y="2092"/>
                  </a:moveTo>
                  <a:lnTo>
                    <a:pt x="1" y="6378"/>
                  </a:lnTo>
                  <a:lnTo>
                    <a:pt x="3616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658300" y="4156200"/>
              <a:ext cx="91250" cy="159450"/>
            </a:xfrm>
            <a:custGeom>
              <a:rect b="b" l="l" r="r" t="t"/>
              <a:pathLst>
                <a:path extrusionOk="0" h="6378" w="3650">
                  <a:moveTo>
                    <a:pt x="0" y="0"/>
                  </a:moveTo>
                  <a:lnTo>
                    <a:pt x="0" y="4285"/>
                  </a:lnTo>
                  <a:lnTo>
                    <a:pt x="3633" y="6378"/>
                  </a:lnTo>
                  <a:lnTo>
                    <a:pt x="3649" y="20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228650" y="3433075"/>
              <a:ext cx="181225" cy="104650"/>
            </a:xfrm>
            <a:custGeom>
              <a:rect b="b" l="l" r="r" t="t"/>
              <a:pathLst>
                <a:path extrusionOk="0" h="4186" w="7249">
                  <a:moveTo>
                    <a:pt x="3616" y="1"/>
                  </a:moveTo>
                  <a:lnTo>
                    <a:pt x="1" y="2093"/>
                  </a:lnTo>
                  <a:lnTo>
                    <a:pt x="3633" y="4186"/>
                  </a:lnTo>
                  <a:lnTo>
                    <a:pt x="7249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319050" y="3485400"/>
              <a:ext cx="90825" cy="159450"/>
            </a:xfrm>
            <a:custGeom>
              <a:rect b="b" l="l" r="r" t="t"/>
              <a:pathLst>
                <a:path extrusionOk="0" h="6378" w="3633">
                  <a:moveTo>
                    <a:pt x="17" y="2093"/>
                  </a:moveTo>
                  <a:lnTo>
                    <a:pt x="0" y="6378"/>
                  </a:lnTo>
                  <a:lnTo>
                    <a:pt x="3616" y="4285"/>
                  </a:lnTo>
                  <a:lnTo>
                    <a:pt x="3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4228250" y="3485400"/>
              <a:ext cx="91250" cy="159450"/>
            </a:xfrm>
            <a:custGeom>
              <a:rect b="b" l="l" r="r" t="t"/>
              <a:pathLst>
                <a:path extrusionOk="0" h="6378" w="3650">
                  <a:moveTo>
                    <a:pt x="17" y="0"/>
                  </a:moveTo>
                  <a:lnTo>
                    <a:pt x="0" y="4285"/>
                  </a:lnTo>
                  <a:lnTo>
                    <a:pt x="3632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319475" y="2688225"/>
              <a:ext cx="181200" cy="105050"/>
            </a:xfrm>
            <a:custGeom>
              <a:rect b="b" l="l" r="r" t="t"/>
              <a:pathLst>
                <a:path extrusionOk="0" h="4202" w="7248">
                  <a:moveTo>
                    <a:pt x="3599" y="0"/>
                  </a:moveTo>
                  <a:lnTo>
                    <a:pt x="0" y="2093"/>
                  </a:lnTo>
                  <a:lnTo>
                    <a:pt x="3632" y="4202"/>
                  </a:lnTo>
                  <a:lnTo>
                    <a:pt x="7248" y="209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4409850" y="2740525"/>
              <a:ext cx="90825" cy="159875"/>
            </a:xfrm>
            <a:custGeom>
              <a:rect b="b" l="l" r="r" t="t"/>
              <a:pathLst>
                <a:path extrusionOk="0" h="6395" w="3633">
                  <a:moveTo>
                    <a:pt x="17" y="2110"/>
                  </a:moveTo>
                  <a:lnTo>
                    <a:pt x="1" y="6395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4319050" y="2740525"/>
              <a:ext cx="91250" cy="159875"/>
            </a:xfrm>
            <a:custGeom>
              <a:rect b="b" l="l" r="r" t="t"/>
              <a:pathLst>
                <a:path extrusionOk="0" h="6395" w="3650">
                  <a:moveTo>
                    <a:pt x="17" y="1"/>
                  </a:moveTo>
                  <a:lnTo>
                    <a:pt x="0" y="4286"/>
                  </a:lnTo>
                  <a:lnTo>
                    <a:pt x="3633" y="6395"/>
                  </a:lnTo>
                  <a:lnTo>
                    <a:pt x="3649" y="21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705575" y="1585975"/>
              <a:ext cx="181225" cy="105075"/>
            </a:xfrm>
            <a:custGeom>
              <a:rect b="b" l="l" r="r" t="t"/>
              <a:pathLst>
                <a:path extrusionOk="0" h="4203" w="7249">
                  <a:moveTo>
                    <a:pt x="3616" y="1"/>
                  </a:moveTo>
                  <a:lnTo>
                    <a:pt x="1" y="2110"/>
                  </a:lnTo>
                  <a:lnTo>
                    <a:pt x="3633" y="4202"/>
                  </a:lnTo>
                  <a:lnTo>
                    <a:pt x="7249" y="21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795975" y="1638700"/>
              <a:ext cx="90825" cy="159475"/>
            </a:xfrm>
            <a:custGeom>
              <a:rect b="b" l="l" r="r" t="t"/>
              <a:pathLst>
                <a:path extrusionOk="0" h="6379" w="3633">
                  <a:moveTo>
                    <a:pt x="17" y="2093"/>
                  </a:moveTo>
                  <a:lnTo>
                    <a:pt x="0" y="6378"/>
                  </a:lnTo>
                  <a:lnTo>
                    <a:pt x="3616" y="4286"/>
                  </a:lnTo>
                  <a:lnTo>
                    <a:pt x="36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705150" y="1638700"/>
              <a:ext cx="91250" cy="159475"/>
            </a:xfrm>
            <a:custGeom>
              <a:rect b="b" l="l" r="r" t="t"/>
              <a:pathLst>
                <a:path extrusionOk="0" h="6379" w="3650">
                  <a:moveTo>
                    <a:pt x="18" y="1"/>
                  </a:moveTo>
                  <a:lnTo>
                    <a:pt x="1" y="4286"/>
                  </a:lnTo>
                  <a:lnTo>
                    <a:pt x="3633" y="6378"/>
                  </a:lnTo>
                  <a:lnTo>
                    <a:pt x="3650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386300" y="2027050"/>
              <a:ext cx="181200" cy="105050"/>
            </a:xfrm>
            <a:custGeom>
              <a:rect b="b" l="l" r="r" t="t"/>
              <a:pathLst>
                <a:path extrusionOk="0" h="4202" w="7248">
                  <a:moveTo>
                    <a:pt x="3616" y="0"/>
                  </a:moveTo>
                  <a:lnTo>
                    <a:pt x="0" y="2109"/>
                  </a:lnTo>
                  <a:lnTo>
                    <a:pt x="3632" y="4202"/>
                  </a:lnTo>
                  <a:lnTo>
                    <a:pt x="7248" y="21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477100" y="2079775"/>
              <a:ext cx="90400" cy="159450"/>
            </a:xfrm>
            <a:custGeom>
              <a:rect b="b" l="l" r="r" t="t"/>
              <a:pathLst>
                <a:path extrusionOk="0" h="6378" w="3616">
                  <a:moveTo>
                    <a:pt x="0" y="2093"/>
                  </a:moveTo>
                  <a:lnTo>
                    <a:pt x="0" y="6378"/>
                  </a:lnTo>
                  <a:lnTo>
                    <a:pt x="3599" y="4285"/>
                  </a:lnTo>
                  <a:lnTo>
                    <a:pt x="3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385875" y="2079775"/>
              <a:ext cx="91250" cy="159450"/>
            </a:xfrm>
            <a:custGeom>
              <a:rect b="b" l="l" r="r" t="t"/>
              <a:pathLst>
                <a:path extrusionOk="0" h="6378" w="3650">
                  <a:moveTo>
                    <a:pt x="17" y="0"/>
                  </a:moveTo>
                  <a:lnTo>
                    <a:pt x="0" y="4285"/>
                  </a:lnTo>
                  <a:lnTo>
                    <a:pt x="3649" y="6378"/>
                  </a:lnTo>
                  <a:lnTo>
                    <a:pt x="3649" y="20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613100" y="3433925"/>
              <a:ext cx="362825" cy="210100"/>
            </a:xfrm>
            <a:custGeom>
              <a:rect b="b" l="l" r="r" t="t"/>
              <a:pathLst>
                <a:path extrusionOk="0" h="8404" w="14513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794725" y="3538950"/>
              <a:ext cx="181200" cy="319325"/>
            </a:xfrm>
            <a:custGeom>
              <a:rect b="b" l="l" r="r" t="t"/>
              <a:pathLst>
                <a:path extrusionOk="0" h="12773" w="7248">
                  <a:moveTo>
                    <a:pt x="17" y="4202"/>
                  </a:moveTo>
                  <a:lnTo>
                    <a:pt x="0" y="12772"/>
                  </a:lnTo>
                  <a:lnTo>
                    <a:pt x="7231" y="8571"/>
                  </a:lnTo>
                  <a:lnTo>
                    <a:pt x="72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612675" y="3538950"/>
              <a:ext cx="182475" cy="319325"/>
            </a:xfrm>
            <a:custGeom>
              <a:rect b="b" l="l" r="r" t="t"/>
              <a:pathLst>
                <a:path extrusionOk="0" h="12773" w="7299">
                  <a:moveTo>
                    <a:pt x="18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3341100" y="3063175"/>
              <a:ext cx="362825" cy="210075"/>
            </a:xfrm>
            <a:custGeom>
              <a:rect b="b" l="l" r="r" t="t"/>
              <a:pathLst>
                <a:path extrusionOk="0" h="8403" w="14513">
                  <a:moveTo>
                    <a:pt x="7232" y="0"/>
                  </a:moveTo>
                  <a:lnTo>
                    <a:pt x="0" y="4201"/>
                  </a:lnTo>
                  <a:lnTo>
                    <a:pt x="7282" y="8403"/>
                  </a:lnTo>
                  <a:lnTo>
                    <a:pt x="14513" y="4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522700" y="3168200"/>
              <a:ext cx="181225" cy="319725"/>
            </a:xfrm>
            <a:custGeom>
              <a:rect b="b" l="l" r="r" t="t"/>
              <a:pathLst>
                <a:path extrusionOk="0" h="12789" w="7249">
                  <a:moveTo>
                    <a:pt x="18" y="4202"/>
                  </a:moveTo>
                  <a:lnTo>
                    <a:pt x="1" y="12789"/>
                  </a:lnTo>
                  <a:lnTo>
                    <a:pt x="7232" y="8587"/>
                  </a:lnTo>
                  <a:lnTo>
                    <a:pt x="72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3340675" y="3168200"/>
              <a:ext cx="182475" cy="319725"/>
            </a:xfrm>
            <a:custGeom>
              <a:rect b="b" l="l" r="r" t="t"/>
              <a:pathLst>
                <a:path extrusionOk="0" h="12789" w="7299">
                  <a:moveTo>
                    <a:pt x="17" y="0"/>
                  </a:moveTo>
                  <a:lnTo>
                    <a:pt x="1" y="8587"/>
                  </a:lnTo>
                  <a:lnTo>
                    <a:pt x="7282" y="12789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894725" y="2958125"/>
              <a:ext cx="362825" cy="210100"/>
            </a:xfrm>
            <a:custGeom>
              <a:rect b="b" l="l" r="r" t="t"/>
              <a:pathLst>
                <a:path extrusionOk="0" h="8404" w="14513">
                  <a:moveTo>
                    <a:pt x="7232" y="1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075925" y="3063175"/>
              <a:ext cx="181625" cy="319725"/>
            </a:xfrm>
            <a:custGeom>
              <a:rect b="b" l="l" r="r" t="t"/>
              <a:pathLst>
                <a:path extrusionOk="0" h="12789" w="7265">
                  <a:moveTo>
                    <a:pt x="34" y="4201"/>
                  </a:moveTo>
                  <a:lnTo>
                    <a:pt x="0" y="12788"/>
                  </a:lnTo>
                  <a:lnTo>
                    <a:pt x="7231" y="8587"/>
                  </a:lnTo>
                  <a:lnTo>
                    <a:pt x="72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893900" y="3063175"/>
              <a:ext cx="182875" cy="319725"/>
            </a:xfrm>
            <a:custGeom>
              <a:rect b="b" l="l" r="r" t="t"/>
              <a:pathLst>
                <a:path extrusionOk="0" h="12789" w="7315">
                  <a:moveTo>
                    <a:pt x="34" y="0"/>
                  </a:moveTo>
                  <a:lnTo>
                    <a:pt x="0" y="8587"/>
                  </a:lnTo>
                  <a:lnTo>
                    <a:pt x="7281" y="12788"/>
                  </a:lnTo>
                  <a:lnTo>
                    <a:pt x="7315" y="42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914825" y="1923275"/>
              <a:ext cx="362400" cy="210075"/>
            </a:xfrm>
            <a:custGeom>
              <a:rect b="b" l="l" r="r" t="t"/>
              <a:pathLst>
                <a:path extrusionOk="0" h="8403" w="14496">
                  <a:moveTo>
                    <a:pt x="7231" y="0"/>
                  </a:moveTo>
                  <a:lnTo>
                    <a:pt x="0" y="4202"/>
                  </a:lnTo>
                  <a:lnTo>
                    <a:pt x="7265" y="8403"/>
                  </a:lnTo>
                  <a:lnTo>
                    <a:pt x="14496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4096000" y="2028300"/>
              <a:ext cx="181225" cy="319325"/>
            </a:xfrm>
            <a:custGeom>
              <a:rect b="b" l="l" r="r" t="t"/>
              <a:pathLst>
                <a:path extrusionOk="0" h="12773" w="7249">
                  <a:moveTo>
                    <a:pt x="18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913975" y="2028300"/>
              <a:ext cx="182475" cy="319325"/>
            </a:xfrm>
            <a:custGeom>
              <a:rect b="b" l="l" r="r" t="t"/>
              <a:pathLst>
                <a:path extrusionOk="0" h="12773" w="7299">
                  <a:moveTo>
                    <a:pt x="34" y="1"/>
                  </a:moveTo>
                  <a:lnTo>
                    <a:pt x="1" y="8571"/>
                  </a:lnTo>
                  <a:lnTo>
                    <a:pt x="7282" y="12772"/>
                  </a:lnTo>
                  <a:lnTo>
                    <a:pt x="7299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546575" y="2347600"/>
              <a:ext cx="498825" cy="289175"/>
            </a:xfrm>
            <a:custGeom>
              <a:rect b="b" l="l" r="r" t="t"/>
              <a:pathLst>
                <a:path extrusionOk="0" h="11567" w="19953">
                  <a:moveTo>
                    <a:pt x="9943" y="0"/>
                  </a:moveTo>
                  <a:lnTo>
                    <a:pt x="0" y="5775"/>
                  </a:lnTo>
                  <a:lnTo>
                    <a:pt x="10010" y="11566"/>
                  </a:lnTo>
                  <a:lnTo>
                    <a:pt x="19952" y="57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795975" y="2491950"/>
              <a:ext cx="249425" cy="439850"/>
            </a:xfrm>
            <a:custGeom>
              <a:rect b="b" l="l" r="r" t="t"/>
              <a:pathLst>
                <a:path extrusionOk="0" h="17594" w="9977">
                  <a:moveTo>
                    <a:pt x="34" y="5792"/>
                  </a:moveTo>
                  <a:lnTo>
                    <a:pt x="0" y="17593"/>
                  </a:lnTo>
                  <a:lnTo>
                    <a:pt x="9943" y="11802"/>
                  </a:lnTo>
                  <a:lnTo>
                    <a:pt x="99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3545725" y="2491950"/>
              <a:ext cx="251100" cy="439850"/>
            </a:xfrm>
            <a:custGeom>
              <a:rect b="b" l="l" r="r" t="t"/>
              <a:pathLst>
                <a:path extrusionOk="0" h="17594" w="10044">
                  <a:moveTo>
                    <a:pt x="34" y="1"/>
                  </a:moveTo>
                  <a:lnTo>
                    <a:pt x="1" y="11802"/>
                  </a:lnTo>
                  <a:lnTo>
                    <a:pt x="10010" y="17593"/>
                  </a:lnTo>
                  <a:lnTo>
                    <a:pt x="10044" y="579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3295475" y="3622650"/>
              <a:ext cx="362850" cy="210100"/>
            </a:xfrm>
            <a:custGeom>
              <a:rect b="b" l="l" r="r" t="t"/>
              <a:pathLst>
                <a:path extrusionOk="0" h="8404" w="14514">
                  <a:moveTo>
                    <a:pt x="7232" y="0"/>
                  </a:moveTo>
                  <a:lnTo>
                    <a:pt x="1" y="4202"/>
                  </a:lnTo>
                  <a:lnTo>
                    <a:pt x="7282" y="8403"/>
                  </a:lnTo>
                  <a:lnTo>
                    <a:pt x="14513" y="42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3476675" y="3727675"/>
              <a:ext cx="181650" cy="319325"/>
            </a:xfrm>
            <a:custGeom>
              <a:rect b="b" l="l" r="r" t="t"/>
              <a:pathLst>
                <a:path extrusionOk="0" h="12773" w="7266">
                  <a:moveTo>
                    <a:pt x="34" y="4202"/>
                  </a:moveTo>
                  <a:lnTo>
                    <a:pt x="1" y="12772"/>
                  </a:lnTo>
                  <a:lnTo>
                    <a:pt x="7232" y="8571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3294650" y="3727675"/>
              <a:ext cx="182900" cy="319325"/>
            </a:xfrm>
            <a:custGeom>
              <a:rect b="b" l="l" r="r" t="t"/>
              <a:pathLst>
                <a:path extrusionOk="0" h="12773" w="7316">
                  <a:moveTo>
                    <a:pt x="34" y="1"/>
                  </a:moveTo>
                  <a:lnTo>
                    <a:pt x="0" y="8571"/>
                  </a:lnTo>
                  <a:lnTo>
                    <a:pt x="7282" y="12772"/>
                  </a:lnTo>
                  <a:lnTo>
                    <a:pt x="7315" y="4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4076350" y="3661150"/>
              <a:ext cx="40600" cy="191675"/>
            </a:xfrm>
            <a:custGeom>
              <a:rect b="b" l="l" r="r" t="t"/>
              <a:pathLst>
                <a:path extrusionOk="0" h="7667" w="1624">
                  <a:moveTo>
                    <a:pt x="804" y="7667"/>
                  </a:moveTo>
                  <a:cubicBezTo>
                    <a:pt x="368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8" y="0"/>
                    <a:pt x="804" y="0"/>
                  </a:cubicBezTo>
                  <a:cubicBezTo>
                    <a:pt x="1255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295475" y="2516650"/>
              <a:ext cx="40200" cy="191675"/>
            </a:xfrm>
            <a:custGeom>
              <a:rect b="b" l="l" r="r" t="t"/>
              <a:pathLst>
                <a:path extrusionOk="0" h="7667" w="1608">
                  <a:moveTo>
                    <a:pt x="804" y="7667"/>
                  </a:moveTo>
                  <a:cubicBezTo>
                    <a:pt x="352" y="7667"/>
                    <a:pt x="1" y="7315"/>
                    <a:pt x="1" y="6863"/>
                  </a:cubicBezTo>
                  <a:lnTo>
                    <a:pt x="1" y="821"/>
                  </a:lnTo>
                  <a:cubicBezTo>
                    <a:pt x="1" y="369"/>
                    <a:pt x="352" y="0"/>
                    <a:pt x="804" y="0"/>
                  </a:cubicBezTo>
                  <a:cubicBezTo>
                    <a:pt x="1256" y="0"/>
                    <a:pt x="1608" y="369"/>
                    <a:pt x="1608" y="821"/>
                  </a:cubicBezTo>
                  <a:lnTo>
                    <a:pt x="1608" y="6863"/>
                  </a:lnTo>
                  <a:cubicBezTo>
                    <a:pt x="1608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076350" y="1490150"/>
              <a:ext cx="40600" cy="298825"/>
            </a:xfrm>
            <a:custGeom>
              <a:rect b="b" l="l" r="r" t="t"/>
              <a:pathLst>
                <a:path extrusionOk="0" h="11953" w="1624">
                  <a:moveTo>
                    <a:pt x="804" y="11952"/>
                  </a:moveTo>
                  <a:cubicBezTo>
                    <a:pt x="368" y="11952"/>
                    <a:pt x="0" y="11584"/>
                    <a:pt x="0" y="11149"/>
                  </a:cubicBezTo>
                  <a:lnTo>
                    <a:pt x="0" y="821"/>
                  </a:lnTo>
                  <a:cubicBezTo>
                    <a:pt x="0" y="369"/>
                    <a:pt x="368" y="1"/>
                    <a:pt x="804" y="1"/>
                  </a:cubicBezTo>
                  <a:cubicBezTo>
                    <a:pt x="1255" y="1"/>
                    <a:pt x="1624" y="369"/>
                    <a:pt x="1624" y="821"/>
                  </a:cubicBezTo>
                  <a:lnTo>
                    <a:pt x="1624" y="11149"/>
                  </a:lnTo>
                  <a:cubicBezTo>
                    <a:pt x="1624" y="11584"/>
                    <a:pt x="1255" y="11952"/>
                    <a:pt x="804" y="11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4113175" y="2675250"/>
              <a:ext cx="40175" cy="191675"/>
            </a:xfrm>
            <a:custGeom>
              <a:rect b="b" l="l" r="r" t="t"/>
              <a:pathLst>
                <a:path extrusionOk="0" h="7667" w="1607">
                  <a:moveTo>
                    <a:pt x="804" y="7667"/>
                  </a:moveTo>
                  <a:cubicBezTo>
                    <a:pt x="352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52" y="0"/>
                    <a:pt x="804" y="0"/>
                  </a:cubicBezTo>
                  <a:cubicBezTo>
                    <a:pt x="1255" y="0"/>
                    <a:pt x="1607" y="369"/>
                    <a:pt x="1607" y="821"/>
                  </a:cubicBezTo>
                  <a:lnTo>
                    <a:pt x="1607" y="6863"/>
                  </a:lnTo>
                  <a:cubicBezTo>
                    <a:pt x="1607" y="7315"/>
                    <a:pt x="1255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456600" y="1309800"/>
              <a:ext cx="40600" cy="191675"/>
            </a:xfrm>
            <a:custGeom>
              <a:rect b="b" l="l" r="r" t="t"/>
              <a:pathLst>
                <a:path extrusionOk="0" h="7667" w="1624">
                  <a:moveTo>
                    <a:pt x="804" y="7667"/>
                  </a:moveTo>
                  <a:cubicBezTo>
                    <a:pt x="369" y="7667"/>
                    <a:pt x="0" y="7315"/>
                    <a:pt x="0" y="6863"/>
                  </a:cubicBezTo>
                  <a:lnTo>
                    <a:pt x="0" y="821"/>
                  </a:lnTo>
                  <a:cubicBezTo>
                    <a:pt x="0" y="369"/>
                    <a:pt x="369" y="0"/>
                    <a:pt x="804" y="0"/>
                  </a:cubicBezTo>
                  <a:cubicBezTo>
                    <a:pt x="1256" y="0"/>
                    <a:pt x="1624" y="369"/>
                    <a:pt x="1624" y="821"/>
                  </a:cubicBezTo>
                  <a:lnTo>
                    <a:pt x="1624" y="6863"/>
                  </a:lnTo>
                  <a:cubicBezTo>
                    <a:pt x="1624" y="7315"/>
                    <a:pt x="1256" y="7667"/>
                    <a:pt x="804" y="76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703500" y="1842075"/>
              <a:ext cx="40600" cy="310525"/>
            </a:xfrm>
            <a:custGeom>
              <a:rect b="b" l="l" r="r" t="t"/>
              <a:pathLst>
                <a:path extrusionOk="0" h="12421" w="1624">
                  <a:moveTo>
                    <a:pt x="820" y="12421"/>
                  </a:moveTo>
                  <a:cubicBezTo>
                    <a:pt x="368" y="12421"/>
                    <a:pt x="0" y="12053"/>
                    <a:pt x="0" y="11601"/>
                  </a:cubicBezTo>
                  <a:lnTo>
                    <a:pt x="0" y="804"/>
                  </a:lnTo>
                  <a:cubicBezTo>
                    <a:pt x="0" y="369"/>
                    <a:pt x="368" y="1"/>
                    <a:pt x="820" y="1"/>
                  </a:cubicBezTo>
                  <a:cubicBezTo>
                    <a:pt x="1255" y="1"/>
                    <a:pt x="1624" y="369"/>
                    <a:pt x="1624" y="804"/>
                  </a:cubicBezTo>
                  <a:lnTo>
                    <a:pt x="1624" y="11601"/>
                  </a:lnTo>
                  <a:cubicBezTo>
                    <a:pt x="1624" y="12053"/>
                    <a:pt x="1255" y="12421"/>
                    <a:pt x="820" y="124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286275" y="2820450"/>
              <a:ext cx="69500" cy="69500"/>
            </a:xfrm>
            <a:custGeom>
              <a:rect b="b" l="l" r="r" t="t"/>
              <a:pathLst>
                <a:path extrusionOk="0" h="2780" w="278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4193925" y="2577750"/>
              <a:ext cx="69500" cy="69475"/>
            </a:xfrm>
            <a:custGeom>
              <a:rect b="b" l="l" r="r" t="t"/>
              <a:pathLst>
                <a:path extrusionOk="0" h="2779" w="2780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1" y="2160"/>
                    <a:pt x="1" y="1390"/>
                  </a:cubicBezTo>
                  <a:cubicBezTo>
                    <a:pt x="1" y="620"/>
                    <a:pt x="620" y="0"/>
                    <a:pt x="1390" y="0"/>
                  </a:cubicBezTo>
                  <a:cubicBezTo>
                    <a:pt x="2160" y="0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442775" y="1729511"/>
              <a:ext cx="69500" cy="69475"/>
            </a:xfrm>
            <a:custGeom>
              <a:rect b="b" l="l" r="r" t="t"/>
              <a:pathLst>
                <a:path extrusionOk="0" h="2779" w="2780">
                  <a:moveTo>
                    <a:pt x="2780" y="1389"/>
                  </a:moveTo>
                  <a:cubicBezTo>
                    <a:pt x="2780" y="2159"/>
                    <a:pt x="2160" y="2779"/>
                    <a:pt x="1390" y="2779"/>
                  </a:cubicBezTo>
                  <a:cubicBezTo>
                    <a:pt x="620" y="2779"/>
                    <a:pt x="1" y="2159"/>
                    <a:pt x="1" y="1389"/>
                  </a:cubicBezTo>
                  <a:cubicBezTo>
                    <a:pt x="1" y="619"/>
                    <a:pt x="620" y="0"/>
                    <a:pt x="1390" y="0"/>
                  </a:cubicBezTo>
                  <a:cubicBezTo>
                    <a:pt x="2160" y="0"/>
                    <a:pt x="2780" y="619"/>
                    <a:pt x="2780" y="13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4284545" y="1348702"/>
              <a:ext cx="69475" cy="69500"/>
            </a:xfrm>
            <a:custGeom>
              <a:rect b="b" l="l" r="r" t="t"/>
              <a:pathLst>
                <a:path extrusionOk="0" h="2780" w="2779">
                  <a:moveTo>
                    <a:pt x="2779" y="1390"/>
                  </a:moveTo>
                  <a:cubicBezTo>
                    <a:pt x="2779" y="2160"/>
                    <a:pt x="2160" y="2779"/>
                    <a:pt x="1390" y="2779"/>
                  </a:cubicBezTo>
                  <a:cubicBezTo>
                    <a:pt x="620" y="2779"/>
                    <a:pt x="0" y="2160"/>
                    <a:pt x="0" y="1390"/>
                  </a:cubicBezTo>
                  <a:cubicBezTo>
                    <a:pt x="0" y="620"/>
                    <a:pt x="620" y="1"/>
                    <a:pt x="1390" y="1"/>
                  </a:cubicBezTo>
                  <a:cubicBezTo>
                    <a:pt x="2160" y="1"/>
                    <a:pt x="2779" y="620"/>
                    <a:pt x="2779" y="13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8"/>
          <p:cNvSpPr txBox="1"/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08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NULEEP</a:t>
            </a:r>
            <a:endParaRPr/>
          </a:p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650" y="755025"/>
            <a:ext cx="5294699" cy="4219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 txBox="1"/>
          <p:nvPr>
            <p:ph type="title"/>
          </p:nvPr>
        </p:nvSpPr>
        <p:spPr>
          <a:xfrm>
            <a:off x="1761150" y="120050"/>
            <a:ext cx="56217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Chain</a:t>
            </a:r>
            <a:endParaRPr/>
          </a:p>
        </p:txBody>
      </p:sp>
      <p:sp>
        <p:nvSpPr>
          <p:cNvPr id="436" name="Google Shape;4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76" y="946325"/>
            <a:ext cx="6647441" cy="4068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8"/>
          <p:cNvSpPr txBox="1"/>
          <p:nvPr>
            <p:ph type="title"/>
          </p:nvPr>
        </p:nvSpPr>
        <p:spPr>
          <a:xfrm>
            <a:off x="1761150" y="181100"/>
            <a:ext cx="5621700" cy="632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System Boundaries And Environment</a:t>
            </a:r>
            <a:endParaRPr sz="2400"/>
          </a:p>
        </p:txBody>
      </p:sp>
      <p:sp>
        <p:nvSpPr>
          <p:cNvPr id="443" name="Google Shape;44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227775" y="289075"/>
            <a:ext cx="59904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System Constraints &amp; Goals</a:t>
            </a:r>
            <a:endParaRPr sz="2800"/>
          </a:p>
        </p:txBody>
      </p:sp>
      <p:sp>
        <p:nvSpPr>
          <p:cNvPr id="449" name="Google Shape;449;p39"/>
          <p:cNvSpPr txBox="1"/>
          <p:nvPr/>
        </p:nvSpPr>
        <p:spPr>
          <a:xfrm>
            <a:off x="227775" y="861775"/>
            <a:ext cx="61938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Constraints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CO-1: iOS &amp; Android &amp; Web App: The current app must be able to run on all of the systems listed.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CO-2: Twilio:  The chat system must be integrated with Twilio.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CO-3: Javascript &amp; React Native:  These two languages must be used as the development languages.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Capabilities Goals: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★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Instant Chat: Users, including recruiters &amp; job seekers, must be able to send message(s) (requests), engage in audio/video conferencing, or send files to other users. 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★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Instant Notifications: Users must be notified of incoming messages &amp; calls through in-app or pop-up notifications.</a:t>
            </a:r>
            <a:endParaRPr sz="18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0" name="Google Shape;45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idx="2" type="title"/>
          </p:nvPr>
        </p:nvSpPr>
        <p:spPr>
          <a:xfrm rot="119">
            <a:off x="254700" y="2346800"/>
            <a:ext cx="86346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REQUIREMENTS</a:t>
            </a:r>
            <a:endParaRPr/>
          </a:p>
        </p:txBody>
      </p:sp>
      <p:sp>
        <p:nvSpPr>
          <p:cNvPr id="456" name="Google Shape;45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type="title"/>
          </p:nvPr>
        </p:nvSpPr>
        <p:spPr>
          <a:xfrm>
            <a:off x="711600" y="554700"/>
            <a:ext cx="5290800" cy="5754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</a:t>
            </a:r>
            <a:r>
              <a:rPr lang="en"/>
              <a:t>Requirements</a:t>
            </a:r>
            <a:endParaRPr/>
          </a:p>
        </p:txBody>
      </p:sp>
      <p:grpSp>
        <p:nvGrpSpPr>
          <p:cNvPr id="462" name="Google Shape;462;p41"/>
          <p:cNvGrpSpPr/>
          <p:nvPr/>
        </p:nvGrpSpPr>
        <p:grpSpPr>
          <a:xfrm>
            <a:off x="6035896" y="1228248"/>
            <a:ext cx="3059802" cy="3499962"/>
            <a:chOff x="4894885" y="510247"/>
            <a:chExt cx="3538980" cy="3921965"/>
          </a:xfrm>
        </p:grpSpPr>
        <p:sp>
          <p:nvSpPr>
            <p:cNvPr id="463" name="Google Shape;463;p41"/>
            <p:cNvSpPr/>
            <p:nvPr/>
          </p:nvSpPr>
          <p:spPr>
            <a:xfrm>
              <a:off x="7609521" y="510247"/>
              <a:ext cx="824344" cy="477472"/>
            </a:xfrm>
            <a:custGeom>
              <a:rect b="b" l="l" r="r" t="t"/>
              <a:pathLst>
                <a:path extrusionOk="0" h="47557" w="82106">
                  <a:moveTo>
                    <a:pt x="40902" y="0"/>
                  </a:moveTo>
                  <a:lnTo>
                    <a:pt x="0" y="23795"/>
                  </a:lnTo>
                  <a:lnTo>
                    <a:pt x="41171" y="47557"/>
                  </a:lnTo>
                  <a:lnTo>
                    <a:pt x="82106" y="23795"/>
                  </a:lnTo>
                  <a:lnTo>
                    <a:pt x="40902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8019494" y="748808"/>
              <a:ext cx="414371" cy="2107607"/>
            </a:xfrm>
            <a:custGeom>
              <a:rect b="b" l="l" r="r" t="t"/>
              <a:pathLst>
                <a:path extrusionOk="0" h="209921" w="41272">
                  <a:moveTo>
                    <a:pt x="41272" y="1"/>
                  </a:moveTo>
                  <a:lnTo>
                    <a:pt x="337" y="23796"/>
                  </a:lnTo>
                  <a:lnTo>
                    <a:pt x="0" y="209920"/>
                  </a:lnTo>
                  <a:lnTo>
                    <a:pt x="40936" y="186125"/>
                  </a:lnTo>
                  <a:lnTo>
                    <a:pt x="41272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7606137" y="749149"/>
              <a:ext cx="416740" cy="2107265"/>
            </a:xfrm>
            <a:custGeom>
              <a:rect b="b" l="l" r="r" t="t"/>
              <a:pathLst>
                <a:path extrusionOk="0" h="209887" w="41508">
                  <a:moveTo>
                    <a:pt x="337" y="0"/>
                  </a:moveTo>
                  <a:lnTo>
                    <a:pt x="1" y="186125"/>
                  </a:lnTo>
                  <a:lnTo>
                    <a:pt x="41171" y="209886"/>
                  </a:lnTo>
                  <a:lnTo>
                    <a:pt x="41508" y="23762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7067260" y="1127075"/>
              <a:ext cx="824023" cy="477472"/>
            </a:xfrm>
            <a:custGeom>
              <a:rect b="b" l="l" r="r" t="t"/>
              <a:pathLst>
                <a:path extrusionOk="0" h="47557" w="82074">
                  <a:moveTo>
                    <a:pt x="40903" y="0"/>
                  </a:moveTo>
                  <a:lnTo>
                    <a:pt x="1" y="23761"/>
                  </a:lnTo>
                  <a:lnTo>
                    <a:pt x="41172" y="47556"/>
                  </a:lnTo>
                  <a:lnTo>
                    <a:pt x="82073" y="23761"/>
                  </a:lnTo>
                  <a:lnTo>
                    <a:pt x="40903" y="0"/>
                  </a:ln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7477244" y="1365635"/>
              <a:ext cx="414040" cy="1805935"/>
            </a:xfrm>
            <a:custGeom>
              <a:rect b="b" l="l" r="r" t="t"/>
              <a:pathLst>
                <a:path extrusionOk="0" h="179874" w="41239">
                  <a:moveTo>
                    <a:pt x="41238" y="0"/>
                  </a:moveTo>
                  <a:lnTo>
                    <a:pt x="337" y="23795"/>
                  </a:lnTo>
                  <a:lnTo>
                    <a:pt x="0" y="179874"/>
                  </a:lnTo>
                  <a:lnTo>
                    <a:pt x="40936" y="156079"/>
                  </a:lnTo>
                  <a:lnTo>
                    <a:pt x="41238" y="0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7063887" y="1365635"/>
              <a:ext cx="416740" cy="1805935"/>
            </a:xfrm>
            <a:custGeom>
              <a:rect b="b" l="l" r="r" t="t"/>
              <a:pathLst>
                <a:path extrusionOk="0" h="179874" w="41508">
                  <a:moveTo>
                    <a:pt x="337" y="0"/>
                  </a:moveTo>
                  <a:lnTo>
                    <a:pt x="1" y="156113"/>
                  </a:lnTo>
                  <a:lnTo>
                    <a:pt x="41171" y="179874"/>
                  </a:lnTo>
                  <a:lnTo>
                    <a:pt x="41508" y="2379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6525010" y="1733430"/>
              <a:ext cx="824023" cy="477482"/>
            </a:xfrm>
            <a:custGeom>
              <a:rect b="b" l="l" r="r" t="t"/>
              <a:pathLst>
                <a:path extrusionOk="0" h="47558" w="82074">
                  <a:moveTo>
                    <a:pt x="40903" y="1"/>
                  </a:moveTo>
                  <a:lnTo>
                    <a:pt x="1" y="23796"/>
                  </a:lnTo>
                  <a:lnTo>
                    <a:pt x="41171" y="47557"/>
                  </a:lnTo>
                  <a:lnTo>
                    <a:pt x="82073" y="23796"/>
                  </a:lnTo>
                  <a:lnTo>
                    <a:pt x="40903" y="1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6934993" y="1972332"/>
              <a:ext cx="414040" cy="1514403"/>
            </a:xfrm>
            <a:custGeom>
              <a:rect b="b" l="l" r="r" t="t"/>
              <a:pathLst>
                <a:path extrusionOk="0" h="150837" w="41239">
                  <a:moveTo>
                    <a:pt x="41238" y="1"/>
                  </a:moveTo>
                  <a:lnTo>
                    <a:pt x="336" y="23762"/>
                  </a:lnTo>
                  <a:lnTo>
                    <a:pt x="0" y="150836"/>
                  </a:lnTo>
                  <a:lnTo>
                    <a:pt x="40936" y="127041"/>
                  </a:lnTo>
                  <a:lnTo>
                    <a:pt x="41238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6521636" y="1972332"/>
              <a:ext cx="416740" cy="1514403"/>
            </a:xfrm>
            <a:custGeom>
              <a:rect b="b" l="l" r="r" t="t"/>
              <a:pathLst>
                <a:path extrusionOk="0" h="150837" w="41508">
                  <a:moveTo>
                    <a:pt x="337" y="1"/>
                  </a:moveTo>
                  <a:lnTo>
                    <a:pt x="1" y="127075"/>
                  </a:lnTo>
                  <a:lnTo>
                    <a:pt x="41171" y="150836"/>
                  </a:lnTo>
                  <a:lnTo>
                    <a:pt x="41507" y="2376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982428" y="2337437"/>
              <a:ext cx="824344" cy="477472"/>
            </a:xfrm>
            <a:custGeom>
              <a:rect b="b" l="l" r="r" t="t"/>
              <a:pathLst>
                <a:path extrusionOk="0" h="47557" w="82106">
                  <a:moveTo>
                    <a:pt x="40936" y="0"/>
                  </a:moveTo>
                  <a:lnTo>
                    <a:pt x="0" y="23795"/>
                  </a:lnTo>
                  <a:lnTo>
                    <a:pt x="41171" y="47557"/>
                  </a:lnTo>
                  <a:lnTo>
                    <a:pt x="82106" y="23762"/>
                  </a:lnTo>
                  <a:lnTo>
                    <a:pt x="40936" y="0"/>
                  </a:ln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6392743" y="2575997"/>
              <a:ext cx="414030" cy="1225894"/>
            </a:xfrm>
            <a:custGeom>
              <a:rect b="b" l="l" r="r" t="t"/>
              <a:pathLst>
                <a:path extrusionOk="0" h="122101" w="41238">
                  <a:moveTo>
                    <a:pt x="41238" y="1"/>
                  </a:moveTo>
                  <a:lnTo>
                    <a:pt x="303" y="23796"/>
                  </a:lnTo>
                  <a:lnTo>
                    <a:pt x="0" y="122101"/>
                  </a:lnTo>
                  <a:lnTo>
                    <a:pt x="40936" y="98306"/>
                  </a:lnTo>
                  <a:lnTo>
                    <a:pt x="41238" y="1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979386" y="2576339"/>
              <a:ext cx="416399" cy="1225553"/>
            </a:xfrm>
            <a:custGeom>
              <a:rect b="b" l="l" r="r" t="t"/>
              <a:pathLst>
                <a:path extrusionOk="0" h="122067" w="41474">
                  <a:moveTo>
                    <a:pt x="303" y="0"/>
                  </a:moveTo>
                  <a:lnTo>
                    <a:pt x="1" y="98306"/>
                  </a:lnTo>
                  <a:lnTo>
                    <a:pt x="41171" y="122067"/>
                  </a:lnTo>
                  <a:lnTo>
                    <a:pt x="41474" y="23762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440178" y="2921524"/>
              <a:ext cx="824344" cy="477482"/>
            </a:xfrm>
            <a:custGeom>
              <a:rect b="b" l="l" r="r" t="t"/>
              <a:pathLst>
                <a:path extrusionOk="0" h="47558" w="82106">
                  <a:moveTo>
                    <a:pt x="40935" y="1"/>
                  </a:moveTo>
                  <a:lnTo>
                    <a:pt x="0" y="23762"/>
                  </a:lnTo>
                  <a:lnTo>
                    <a:pt x="41171" y="47557"/>
                  </a:lnTo>
                  <a:lnTo>
                    <a:pt x="82106" y="23762"/>
                  </a:lnTo>
                  <a:lnTo>
                    <a:pt x="40935" y="1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5850493" y="3160094"/>
              <a:ext cx="414030" cy="956963"/>
            </a:xfrm>
            <a:custGeom>
              <a:rect b="b" l="l" r="r" t="t"/>
              <a:pathLst>
                <a:path extrusionOk="0" h="95315" w="41238">
                  <a:moveTo>
                    <a:pt x="41238" y="0"/>
                  </a:moveTo>
                  <a:lnTo>
                    <a:pt x="303" y="23795"/>
                  </a:lnTo>
                  <a:lnTo>
                    <a:pt x="0" y="95314"/>
                  </a:lnTo>
                  <a:lnTo>
                    <a:pt x="40902" y="71519"/>
                  </a:lnTo>
                  <a:lnTo>
                    <a:pt x="41238" y="0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5437136" y="3160094"/>
              <a:ext cx="416399" cy="956963"/>
            </a:xfrm>
            <a:custGeom>
              <a:rect b="b" l="l" r="r" t="t"/>
              <a:pathLst>
                <a:path extrusionOk="0" h="95315" w="41474">
                  <a:moveTo>
                    <a:pt x="303" y="0"/>
                  </a:moveTo>
                  <a:lnTo>
                    <a:pt x="1" y="71553"/>
                  </a:lnTo>
                  <a:lnTo>
                    <a:pt x="41171" y="95314"/>
                  </a:lnTo>
                  <a:lnTo>
                    <a:pt x="41474" y="23762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4897927" y="3488412"/>
              <a:ext cx="824013" cy="477472"/>
            </a:xfrm>
            <a:custGeom>
              <a:rect b="b" l="l" r="r" t="t"/>
              <a:pathLst>
                <a:path extrusionOk="0" h="47557" w="82073">
                  <a:moveTo>
                    <a:pt x="40902" y="0"/>
                  </a:moveTo>
                  <a:lnTo>
                    <a:pt x="0" y="23762"/>
                  </a:lnTo>
                  <a:lnTo>
                    <a:pt x="41171" y="47557"/>
                  </a:lnTo>
                  <a:lnTo>
                    <a:pt x="82072" y="23762"/>
                  </a:lnTo>
                  <a:lnTo>
                    <a:pt x="40902" y="0"/>
                  </a:ln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5308242" y="3726973"/>
              <a:ext cx="413698" cy="705240"/>
            </a:xfrm>
            <a:custGeom>
              <a:rect b="b" l="l" r="r" t="t"/>
              <a:pathLst>
                <a:path extrusionOk="0" h="70243" w="41205">
                  <a:moveTo>
                    <a:pt x="41204" y="1"/>
                  </a:moveTo>
                  <a:lnTo>
                    <a:pt x="303" y="23796"/>
                  </a:lnTo>
                  <a:lnTo>
                    <a:pt x="0" y="70243"/>
                  </a:lnTo>
                  <a:lnTo>
                    <a:pt x="40902" y="46482"/>
                  </a:lnTo>
                  <a:lnTo>
                    <a:pt x="41204" y="1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4894885" y="3726973"/>
              <a:ext cx="416399" cy="705240"/>
            </a:xfrm>
            <a:custGeom>
              <a:rect b="b" l="l" r="r" t="t"/>
              <a:pathLst>
                <a:path extrusionOk="0" h="70243" w="41474">
                  <a:moveTo>
                    <a:pt x="303" y="1"/>
                  </a:moveTo>
                  <a:lnTo>
                    <a:pt x="1" y="46482"/>
                  </a:lnTo>
                  <a:lnTo>
                    <a:pt x="41171" y="70243"/>
                  </a:lnTo>
                  <a:lnTo>
                    <a:pt x="41474" y="23796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41"/>
          <p:cNvGrpSpPr/>
          <p:nvPr/>
        </p:nvGrpSpPr>
        <p:grpSpPr>
          <a:xfrm>
            <a:off x="5739880" y="3829654"/>
            <a:ext cx="296016" cy="916840"/>
            <a:chOff x="4671505" y="3621804"/>
            <a:chExt cx="296016" cy="916840"/>
          </a:xfrm>
        </p:grpSpPr>
        <p:sp>
          <p:nvSpPr>
            <p:cNvPr id="482" name="Google Shape;482;p41"/>
            <p:cNvSpPr/>
            <p:nvPr/>
          </p:nvSpPr>
          <p:spPr>
            <a:xfrm>
              <a:off x="4671505" y="3774894"/>
              <a:ext cx="288519" cy="340808"/>
            </a:xfrm>
            <a:custGeom>
              <a:rect b="b" l="l" r="r" t="t"/>
              <a:pathLst>
                <a:path extrusionOk="0" h="33945" w="28737">
                  <a:moveTo>
                    <a:pt x="10554" y="0"/>
                  </a:moveTo>
                  <a:lnTo>
                    <a:pt x="9814" y="1176"/>
                  </a:lnTo>
                  <a:lnTo>
                    <a:pt x="8672" y="1176"/>
                  </a:lnTo>
                  <a:cubicBezTo>
                    <a:pt x="6084" y="1176"/>
                    <a:pt x="3832" y="2958"/>
                    <a:pt x="3227" y="5478"/>
                  </a:cubicBezTo>
                  <a:lnTo>
                    <a:pt x="740" y="16065"/>
                  </a:lnTo>
                  <a:cubicBezTo>
                    <a:pt x="102" y="18888"/>
                    <a:pt x="1" y="21812"/>
                    <a:pt x="438" y="24669"/>
                  </a:cubicBezTo>
                  <a:lnTo>
                    <a:pt x="1312" y="30282"/>
                  </a:lnTo>
                  <a:lnTo>
                    <a:pt x="4403" y="30282"/>
                  </a:lnTo>
                  <a:lnTo>
                    <a:pt x="3698" y="22215"/>
                  </a:lnTo>
                  <a:cubicBezTo>
                    <a:pt x="3631" y="21207"/>
                    <a:pt x="3664" y="20233"/>
                    <a:pt x="3866" y="19258"/>
                  </a:cubicBezTo>
                  <a:lnTo>
                    <a:pt x="5277" y="12200"/>
                  </a:lnTo>
                  <a:lnTo>
                    <a:pt x="7025" y="27391"/>
                  </a:lnTo>
                  <a:cubicBezTo>
                    <a:pt x="7025" y="27391"/>
                    <a:pt x="10002" y="32061"/>
                    <a:pt x="15797" y="32061"/>
                  </a:cubicBezTo>
                  <a:cubicBezTo>
                    <a:pt x="17442" y="32061"/>
                    <a:pt x="19314" y="31684"/>
                    <a:pt x="21409" y="30718"/>
                  </a:cubicBezTo>
                  <a:lnTo>
                    <a:pt x="21409" y="24904"/>
                  </a:lnTo>
                  <a:lnTo>
                    <a:pt x="25611" y="33945"/>
                  </a:lnTo>
                  <a:lnTo>
                    <a:pt x="28736" y="33004"/>
                  </a:lnTo>
                  <a:lnTo>
                    <a:pt x="25442" y="24568"/>
                  </a:lnTo>
                  <a:cubicBezTo>
                    <a:pt x="24804" y="23224"/>
                    <a:pt x="24501" y="21711"/>
                    <a:pt x="24602" y="20233"/>
                  </a:cubicBezTo>
                  <a:lnTo>
                    <a:pt x="25140" y="9478"/>
                  </a:lnTo>
                  <a:cubicBezTo>
                    <a:pt x="25207" y="7865"/>
                    <a:pt x="24770" y="6251"/>
                    <a:pt x="23863" y="4873"/>
                  </a:cubicBezTo>
                  <a:cubicBezTo>
                    <a:pt x="22653" y="3092"/>
                    <a:pt x="20704" y="1882"/>
                    <a:pt x="18553" y="1580"/>
                  </a:cubicBezTo>
                  <a:lnTo>
                    <a:pt x="17040" y="1378"/>
                  </a:lnTo>
                  <a:lnTo>
                    <a:pt x="16301" y="504"/>
                  </a:lnTo>
                  <a:lnTo>
                    <a:pt x="10554" y="0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4777458" y="3678721"/>
              <a:ext cx="100902" cy="109235"/>
            </a:xfrm>
            <a:custGeom>
              <a:rect b="b" l="l" r="r" t="t"/>
              <a:pathLst>
                <a:path extrusionOk="0" h="10880" w="10050">
                  <a:moveTo>
                    <a:pt x="7899" y="1"/>
                  </a:moveTo>
                  <a:lnTo>
                    <a:pt x="6555" y="1547"/>
                  </a:lnTo>
                  <a:cubicBezTo>
                    <a:pt x="6555" y="1547"/>
                    <a:pt x="6261" y="1422"/>
                    <a:pt x="5946" y="1422"/>
                  </a:cubicBezTo>
                  <a:cubicBezTo>
                    <a:pt x="5442" y="1422"/>
                    <a:pt x="4882" y="1741"/>
                    <a:pt x="5378" y="3395"/>
                  </a:cubicBezTo>
                  <a:cubicBezTo>
                    <a:pt x="5614" y="4101"/>
                    <a:pt x="5445" y="4908"/>
                    <a:pt x="4908" y="5445"/>
                  </a:cubicBezTo>
                  <a:cubicBezTo>
                    <a:pt x="4316" y="6059"/>
                    <a:pt x="3411" y="6686"/>
                    <a:pt x="2220" y="6686"/>
                  </a:cubicBezTo>
                  <a:cubicBezTo>
                    <a:pt x="1583" y="6686"/>
                    <a:pt x="864" y="6507"/>
                    <a:pt x="68" y="6050"/>
                  </a:cubicBezTo>
                  <a:lnTo>
                    <a:pt x="1" y="9579"/>
                  </a:lnTo>
                  <a:cubicBezTo>
                    <a:pt x="1" y="9579"/>
                    <a:pt x="1182" y="10880"/>
                    <a:pt x="3104" y="10880"/>
                  </a:cubicBezTo>
                  <a:cubicBezTo>
                    <a:pt x="3875" y="10880"/>
                    <a:pt x="4766" y="10670"/>
                    <a:pt x="5748" y="10083"/>
                  </a:cubicBezTo>
                  <a:lnTo>
                    <a:pt x="5748" y="8235"/>
                  </a:lnTo>
                  <a:cubicBezTo>
                    <a:pt x="5748" y="8235"/>
                    <a:pt x="10050" y="7731"/>
                    <a:pt x="7899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4747307" y="3621804"/>
              <a:ext cx="145560" cy="124054"/>
            </a:xfrm>
            <a:custGeom>
              <a:rect b="b" l="l" r="r" t="t"/>
              <a:pathLst>
                <a:path extrusionOk="0" h="12356" w="14498">
                  <a:moveTo>
                    <a:pt x="5741" y="1"/>
                  </a:moveTo>
                  <a:cubicBezTo>
                    <a:pt x="3311" y="1"/>
                    <a:pt x="1" y="855"/>
                    <a:pt x="651" y="5670"/>
                  </a:cubicBezTo>
                  <a:cubicBezTo>
                    <a:pt x="651" y="5670"/>
                    <a:pt x="1021" y="8930"/>
                    <a:pt x="3071" y="11719"/>
                  </a:cubicBezTo>
                  <a:cubicBezTo>
                    <a:pt x="3867" y="12176"/>
                    <a:pt x="4586" y="12355"/>
                    <a:pt x="5223" y="12355"/>
                  </a:cubicBezTo>
                  <a:cubicBezTo>
                    <a:pt x="6414" y="12355"/>
                    <a:pt x="7319" y="11728"/>
                    <a:pt x="7911" y="11114"/>
                  </a:cubicBezTo>
                  <a:cubicBezTo>
                    <a:pt x="8448" y="10577"/>
                    <a:pt x="8617" y="9770"/>
                    <a:pt x="8381" y="9064"/>
                  </a:cubicBezTo>
                  <a:cubicBezTo>
                    <a:pt x="7885" y="7410"/>
                    <a:pt x="8445" y="7091"/>
                    <a:pt x="8949" y="7091"/>
                  </a:cubicBezTo>
                  <a:cubicBezTo>
                    <a:pt x="9264" y="7091"/>
                    <a:pt x="9558" y="7216"/>
                    <a:pt x="9558" y="7216"/>
                  </a:cubicBezTo>
                  <a:lnTo>
                    <a:pt x="10902" y="5670"/>
                  </a:lnTo>
                  <a:cubicBezTo>
                    <a:pt x="10902" y="5670"/>
                    <a:pt x="14498" y="1637"/>
                    <a:pt x="8146" y="259"/>
                  </a:cubicBezTo>
                  <a:cubicBezTo>
                    <a:pt x="8146" y="259"/>
                    <a:pt x="7077" y="1"/>
                    <a:pt x="5741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4855749" y="3905815"/>
              <a:ext cx="31044" cy="163321"/>
            </a:xfrm>
            <a:custGeom>
              <a:rect b="b" l="l" r="r" t="t"/>
              <a:pathLst>
                <a:path extrusionOk="0" h="16267" w="3092">
                  <a:moveTo>
                    <a:pt x="1714" y="0"/>
                  </a:moveTo>
                  <a:cubicBezTo>
                    <a:pt x="1714" y="0"/>
                    <a:pt x="0" y="6050"/>
                    <a:pt x="269" y="9612"/>
                  </a:cubicBezTo>
                  <a:cubicBezTo>
                    <a:pt x="437" y="12267"/>
                    <a:pt x="2218" y="15023"/>
                    <a:pt x="3092" y="16267"/>
                  </a:cubicBezTo>
                  <a:lnTo>
                    <a:pt x="3092" y="11864"/>
                  </a:lnTo>
                  <a:cubicBezTo>
                    <a:pt x="3092" y="11864"/>
                    <a:pt x="1714" y="9612"/>
                    <a:pt x="1714" y="6756"/>
                  </a:cubicBezTo>
                  <a:lnTo>
                    <a:pt x="1714" y="0"/>
                  </a:lnTo>
                  <a:close/>
                </a:path>
              </a:pathLst>
            </a:custGeom>
            <a:solidFill>
              <a:srgbClr val="A16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4686953" y="4052834"/>
              <a:ext cx="49732" cy="65506"/>
            </a:xfrm>
            <a:custGeom>
              <a:rect b="b" l="l" r="r" t="t"/>
              <a:pathLst>
                <a:path extrusionOk="0" h="6686" w="5076">
                  <a:moveTo>
                    <a:pt x="1708" y="1"/>
                  </a:moveTo>
                  <a:cubicBezTo>
                    <a:pt x="792" y="1"/>
                    <a:pt x="1" y="703"/>
                    <a:pt x="1" y="703"/>
                  </a:cubicBezTo>
                  <a:cubicBezTo>
                    <a:pt x="1" y="703"/>
                    <a:pt x="1097" y="6685"/>
                    <a:pt x="3060" y="6685"/>
                  </a:cubicBezTo>
                  <a:cubicBezTo>
                    <a:pt x="3071" y="6685"/>
                    <a:pt x="3082" y="6685"/>
                    <a:pt x="3092" y="6685"/>
                  </a:cubicBezTo>
                  <a:cubicBezTo>
                    <a:pt x="5075" y="6618"/>
                    <a:pt x="4403" y="5576"/>
                    <a:pt x="3765" y="3795"/>
                  </a:cubicBezTo>
                  <a:cubicBezTo>
                    <a:pt x="3572" y="3257"/>
                    <a:pt x="3548" y="3081"/>
                    <a:pt x="3622" y="3081"/>
                  </a:cubicBezTo>
                  <a:lnTo>
                    <a:pt x="3622" y="3081"/>
                  </a:lnTo>
                  <a:cubicBezTo>
                    <a:pt x="3765" y="3081"/>
                    <a:pt x="4269" y="3725"/>
                    <a:pt x="4652" y="3725"/>
                  </a:cubicBezTo>
                  <a:cubicBezTo>
                    <a:pt x="4733" y="3725"/>
                    <a:pt x="4808" y="3696"/>
                    <a:pt x="4874" y="3627"/>
                  </a:cubicBezTo>
                  <a:cubicBezTo>
                    <a:pt x="5075" y="3391"/>
                    <a:pt x="4302" y="2181"/>
                    <a:pt x="3092" y="703"/>
                  </a:cubicBezTo>
                  <a:cubicBezTo>
                    <a:pt x="2656" y="176"/>
                    <a:pt x="2166" y="1"/>
                    <a:pt x="1708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4737012" y="4441803"/>
              <a:ext cx="97142" cy="56208"/>
            </a:xfrm>
            <a:custGeom>
              <a:rect b="b" l="l" r="r" t="t"/>
              <a:pathLst>
                <a:path extrusionOk="0" h="5737" w="9915">
                  <a:moveTo>
                    <a:pt x="6928" y="0"/>
                  </a:moveTo>
                  <a:cubicBezTo>
                    <a:pt x="6075" y="0"/>
                    <a:pt x="4880" y="197"/>
                    <a:pt x="3394" y="932"/>
                  </a:cubicBezTo>
                  <a:cubicBezTo>
                    <a:pt x="762" y="2234"/>
                    <a:pt x="163" y="2348"/>
                    <a:pt x="34" y="2348"/>
                  </a:cubicBezTo>
                  <a:cubicBezTo>
                    <a:pt x="6" y="2348"/>
                    <a:pt x="0" y="2343"/>
                    <a:pt x="0" y="2343"/>
                  </a:cubicBezTo>
                  <a:lnTo>
                    <a:pt x="0" y="5066"/>
                  </a:lnTo>
                  <a:cubicBezTo>
                    <a:pt x="0" y="5066"/>
                    <a:pt x="430" y="5737"/>
                    <a:pt x="1549" y="5737"/>
                  </a:cubicBezTo>
                  <a:cubicBezTo>
                    <a:pt x="1994" y="5737"/>
                    <a:pt x="2548" y="5631"/>
                    <a:pt x="3226" y="5334"/>
                  </a:cubicBezTo>
                  <a:cubicBezTo>
                    <a:pt x="5579" y="4326"/>
                    <a:pt x="9915" y="2343"/>
                    <a:pt x="8436" y="259"/>
                  </a:cubicBezTo>
                  <a:cubicBezTo>
                    <a:pt x="8436" y="259"/>
                    <a:pt x="7907" y="0"/>
                    <a:pt x="6928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4839090" y="4482504"/>
              <a:ext cx="97152" cy="56140"/>
            </a:xfrm>
            <a:custGeom>
              <a:rect b="b" l="l" r="r" t="t"/>
              <a:pathLst>
                <a:path extrusionOk="0" h="5730" w="9916">
                  <a:moveTo>
                    <a:pt x="6907" y="0"/>
                  </a:moveTo>
                  <a:cubicBezTo>
                    <a:pt x="6056" y="0"/>
                    <a:pt x="4869" y="201"/>
                    <a:pt x="3395" y="945"/>
                  </a:cubicBezTo>
                  <a:cubicBezTo>
                    <a:pt x="762" y="2248"/>
                    <a:pt x="164" y="2362"/>
                    <a:pt x="34" y="2362"/>
                  </a:cubicBezTo>
                  <a:cubicBezTo>
                    <a:pt x="7" y="2362"/>
                    <a:pt x="1" y="2357"/>
                    <a:pt x="1" y="2357"/>
                  </a:cubicBezTo>
                  <a:lnTo>
                    <a:pt x="1" y="5045"/>
                  </a:lnTo>
                  <a:cubicBezTo>
                    <a:pt x="1" y="5045"/>
                    <a:pt x="439" y="5729"/>
                    <a:pt x="1581" y="5729"/>
                  </a:cubicBezTo>
                  <a:cubicBezTo>
                    <a:pt x="2021" y="5729"/>
                    <a:pt x="2564" y="5628"/>
                    <a:pt x="3227" y="5348"/>
                  </a:cubicBezTo>
                  <a:cubicBezTo>
                    <a:pt x="5580" y="4340"/>
                    <a:pt x="9915" y="2323"/>
                    <a:pt x="8436" y="273"/>
                  </a:cubicBezTo>
                  <a:cubicBezTo>
                    <a:pt x="8436" y="273"/>
                    <a:pt x="7901" y="0"/>
                    <a:pt x="6907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4737012" y="4031396"/>
              <a:ext cx="151146" cy="479656"/>
            </a:xfrm>
            <a:custGeom>
              <a:rect b="b" l="l" r="r" t="t"/>
              <a:pathLst>
                <a:path extrusionOk="0" h="48957" w="15427">
                  <a:moveTo>
                    <a:pt x="605" y="0"/>
                  </a:moveTo>
                  <a:lnTo>
                    <a:pt x="0" y="44229"/>
                  </a:lnTo>
                  <a:cubicBezTo>
                    <a:pt x="560" y="44801"/>
                    <a:pt x="1199" y="44991"/>
                    <a:pt x="1801" y="44991"/>
                  </a:cubicBezTo>
                  <a:cubicBezTo>
                    <a:pt x="3006" y="44991"/>
                    <a:pt x="4067" y="44229"/>
                    <a:pt x="4067" y="44229"/>
                  </a:cubicBezTo>
                  <a:lnTo>
                    <a:pt x="7461" y="12133"/>
                  </a:lnTo>
                  <a:lnTo>
                    <a:pt x="10419" y="48464"/>
                  </a:lnTo>
                  <a:cubicBezTo>
                    <a:pt x="10900" y="48834"/>
                    <a:pt x="11513" y="48957"/>
                    <a:pt x="12115" y="48957"/>
                  </a:cubicBezTo>
                  <a:cubicBezTo>
                    <a:pt x="13320" y="48957"/>
                    <a:pt x="14485" y="48464"/>
                    <a:pt x="14485" y="48464"/>
                  </a:cubicBezTo>
                  <a:cubicBezTo>
                    <a:pt x="14485" y="48464"/>
                    <a:pt x="15426" y="13410"/>
                    <a:pt x="15023" y="3327"/>
                  </a:cubicBezTo>
                  <a:cubicBezTo>
                    <a:pt x="4940" y="3327"/>
                    <a:pt x="605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4925373" y="4086383"/>
              <a:ext cx="42149" cy="64027"/>
            </a:xfrm>
            <a:custGeom>
              <a:rect b="b" l="l" r="r" t="t"/>
              <a:pathLst>
                <a:path extrusionOk="0" h="6535" w="4302">
                  <a:moveTo>
                    <a:pt x="3126" y="1"/>
                  </a:moveTo>
                  <a:lnTo>
                    <a:pt x="0" y="942"/>
                  </a:lnTo>
                  <a:cubicBezTo>
                    <a:pt x="135" y="1648"/>
                    <a:pt x="303" y="2353"/>
                    <a:pt x="437" y="3059"/>
                  </a:cubicBezTo>
                  <a:cubicBezTo>
                    <a:pt x="639" y="3967"/>
                    <a:pt x="403" y="4941"/>
                    <a:pt x="605" y="5815"/>
                  </a:cubicBezTo>
                  <a:cubicBezTo>
                    <a:pt x="709" y="6336"/>
                    <a:pt x="1238" y="6534"/>
                    <a:pt x="1783" y="6534"/>
                  </a:cubicBezTo>
                  <a:cubicBezTo>
                    <a:pt x="1941" y="6534"/>
                    <a:pt x="2101" y="6518"/>
                    <a:pt x="2252" y="6487"/>
                  </a:cubicBezTo>
                  <a:cubicBezTo>
                    <a:pt x="2823" y="6353"/>
                    <a:pt x="3865" y="5950"/>
                    <a:pt x="4134" y="5378"/>
                  </a:cubicBezTo>
                  <a:cubicBezTo>
                    <a:pt x="4201" y="5244"/>
                    <a:pt x="4235" y="5076"/>
                    <a:pt x="4235" y="4908"/>
                  </a:cubicBezTo>
                  <a:cubicBezTo>
                    <a:pt x="4302" y="4068"/>
                    <a:pt x="4302" y="3093"/>
                    <a:pt x="4100" y="2286"/>
                  </a:cubicBezTo>
                  <a:cubicBezTo>
                    <a:pt x="3899" y="1480"/>
                    <a:pt x="3428" y="740"/>
                    <a:pt x="3126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41"/>
          <p:cNvSpPr/>
          <p:nvPr/>
        </p:nvSpPr>
        <p:spPr>
          <a:xfrm>
            <a:off x="704450" y="3551225"/>
            <a:ext cx="2856300" cy="62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2" name="Google Shape;492;p41"/>
          <p:cNvGraphicFramePr/>
          <p:nvPr/>
        </p:nvGraphicFramePr>
        <p:xfrm>
          <a:off x="268963" y="1413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{3CE49DE9-2374-48A4-98E5-6EA2D2718CE3}</a:tableStyleId>
              </a:tblPr>
              <a:tblGrid>
                <a:gridCol w="4025625"/>
                <a:gridCol w="713700"/>
              </a:tblGrid>
              <a:tr h="42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Requirement</a:t>
                      </a:r>
                      <a:endParaRPr b="1">
                        <a:solidFill>
                          <a:schemeClr val="accent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B32A9A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Score</a:t>
                      </a:r>
                      <a:endParaRPr b="1" sz="1200">
                        <a:solidFill>
                          <a:srgbClr val="B32A9A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 a job seeker, I will be able to chat in text, audio, or video with a recruiter if approved.</a:t>
                      </a:r>
                      <a:endParaRPr sz="1200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A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D4B6F6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100</a:t>
                      </a:r>
                      <a:endParaRPr sz="1900">
                        <a:solidFill>
                          <a:srgbClr val="D4B6F6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 a job seeker I want to send files such as pdfs, docx, or images so that I can share them with the recruiter.</a:t>
                      </a:r>
                      <a:endParaRPr sz="1200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A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D4B6F6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100</a:t>
                      </a:r>
                      <a:endParaRPr sz="1900">
                        <a:solidFill>
                          <a:srgbClr val="D4B6F6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 a user I want to see a notifications when a message received.</a:t>
                      </a:r>
                      <a:endParaRPr sz="1200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A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D4B6F6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100</a:t>
                      </a:r>
                      <a:endParaRPr sz="1900">
                        <a:solidFill>
                          <a:srgbClr val="D4B6F6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 a user, I can block another user in my chat channels. </a:t>
                      </a:r>
                      <a:endParaRPr sz="1200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A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B32A9A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90</a:t>
                      </a:r>
                      <a:endParaRPr sz="1900">
                        <a:solidFill>
                          <a:srgbClr val="B32A9A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0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As a user, I can see the status of the sent message e.g. sent/delivered/read.</a:t>
                      </a:r>
                      <a:endParaRPr sz="1200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4B6F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2A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B32A9A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90</a:t>
                      </a:r>
                      <a:endParaRPr sz="1900">
                        <a:solidFill>
                          <a:srgbClr val="B32A9A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3EE6">
                          <a:alpha val="0"/>
                        </a:srgb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C3E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type="ctrTitle"/>
          </p:nvPr>
        </p:nvSpPr>
        <p:spPr>
          <a:xfrm>
            <a:off x="130875" y="533725"/>
            <a:ext cx="5603400" cy="13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PROTOTYPE</a:t>
            </a:r>
            <a:endParaRPr sz="1900"/>
          </a:p>
        </p:txBody>
      </p:sp>
      <p:sp>
        <p:nvSpPr>
          <p:cNvPr id="499" name="Google Shape;499;p42"/>
          <p:cNvSpPr txBox="1"/>
          <p:nvPr>
            <p:ph idx="1" type="subTitle"/>
          </p:nvPr>
        </p:nvSpPr>
        <p:spPr>
          <a:xfrm>
            <a:off x="574075" y="1919425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500" name="Google Shape;500;p42"/>
          <p:cNvGrpSpPr/>
          <p:nvPr/>
        </p:nvGrpSpPr>
        <p:grpSpPr>
          <a:xfrm>
            <a:off x="-1615621" y="305900"/>
            <a:ext cx="10941221" cy="7052164"/>
            <a:chOff x="-1615621" y="305900"/>
            <a:chExt cx="10941221" cy="7052164"/>
          </a:xfrm>
        </p:grpSpPr>
        <p:grpSp>
          <p:nvGrpSpPr>
            <p:cNvPr id="501" name="Google Shape;501;p42"/>
            <p:cNvGrpSpPr/>
            <p:nvPr/>
          </p:nvGrpSpPr>
          <p:grpSpPr>
            <a:xfrm>
              <a:off x="-683750" y="305900"/>
              <a:ext cx="10009350" cy="5874625"/>
              <a:chOff x="-683750" y="305900"/>
              <a:chExt cx="10009350" cy="5874625"/>
            </a:xfrm>
          </p:grpSpPr>
          <p:cxnSp>
            <p:nvCxnSpPr>
              <p:cNvPr id="502" name="Google Shape;502;p42"/>
              <p:cNvCxnSpPr/>
              <p:nvPr/>
            </p:nvCxnSpPr>
            <p:spPr>
              <a:xfrm flipH="1">
                <a:off x="6084400" y="305900"/>
                <a:ext cx="3241200" cy="1869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42"/>
              <p:cNvCxnSpPr/>
              <p:nvPr/>
            </p:nvCxnSpPr>
            <p:spPr>
              <a:xfrm flipH="1">
                <a:off x="6145300" y="382260"/>
                <a:ext cx="3180300" cy="183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42"/>
              <p:cNvCxnSpPr/>
              <p:nvPr/>
            </p:nvCxnSpPr>
            <p:spPr>
              <a:xfrm flipH="1">
                <a:off x="6222100" y="466622"/>
                <a:ext cx="3103500" cy="179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42"/>
              <p:cNvCxnSpPr/>
              <p:nvPr/>
            </p:nvCxnSpPr>
            <p:spPr>
              <a:xfrm flipH="1">
                <a:off x="6284200" y="538672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506" name="Google Shape;506;p42"/>
              <p:cNvGrpSpPr/>
              <p:nvPr/>
            </p:nvGrpSpPr>
            <p:grpSpPr>
              <a:xfrm>
                <a:off x="3995473" y="1183970"/>
                <a:ext cx="4973777" cy="3389724"/>
                <a:chOff x="475750" y="650375"/>
                <a:chExt cx="6726775" cy="4584425"/>
              </a:xfrm>
            </p:grpSpPr>
            <p:sp>
              <p:nvSpPr>
                <p:cNvPr id="507" name="Google Shape;507;p42"/>
                <p:cNvSpPr/>
                <p:nvPr/>
              </p:nvSpPr>
              <p:spPr>
                <a:xfrm>
                  <a:off x="475750" y="1525425"/>
                  <a:ext cx="6726775" cy="3709375"/>
                </a:xfrm>
                <a:custGeom>
                  <a:rect b="b" l="l" r="r" t="t"/>
                  <a:pathLst>
                    <a:path extrusionOk="0" h="148375" w="269071">
                      <a:moveTo>
                        <a:pt x="102541" y="13251"/>
                      </a:moveTo>
                      <a:cubicBezTo>
                        <a:pt x="102594" y="13251"/>
                        <a:pt x="102647" y="13263"/>
                        <a:pt x="102699" y="13287"/>
                      </a:cubicBezTo>
                      <a:lnTo>
                        <a:pt x="112165" y="18753"/>
                      </a:lnTo>
                      <a:lnTo>
                        <a:pt x="108818" y="20682"/>
                      </a:lnTo>
                      <a:cubicBezTo>
                        <a:pt x="108767" y="20706"/>
                        <a:pt x="108712" y="20717"/>
                        <a:pt x="108657" y="20717"/>
                      </a:cubicBezTo>
                      <a:cubicBezTo>
                        <a:pt x="108603" y="20717"/>
                        <a:pt x="108550" y="20706"/>
                        <a:pt x="108503" y="20682"/>
                      </a:cubicBezTo>
                      <a:lnTo>
                        <a:pt x="103384" y="17729"/>
                      </a:lnTo>
                      <a:cubicBezTo>
                        <a:pt x="103136" y="17583"/>
                        <a:pt x="102807" y="17510"/>
                        <a:pt x="102478" y="17510"/>
                      </a:cubicBezTo>
                      <a:cubicBezTo>
                        <a:pt x="102149" y="17510"/>
                        <a:pt x="101820" y="17583"/>
                        <a:pt x="101572" y="17729"/>
                      </a:cubicBezTo>
                      <a:lnTo>
                        <a:pt x="83364" y="28243"/>
                      </a:lnTo>
                      <a:lnTo>
                        <a:pt x="79922" y="26258"/>
                      </a:lnTo>
                      <a:lnTo>
                        <a:pt x="102383" y="13287"/>
                      </a:lnTo>
                      <a:cubicBezTo>
                        <a:pt x="102435" y="13263"/>
                        <a:pt x="102488" y="13251"/>
                        <a:pt x="102541" y="13251"/>
                      </a:cubicBezTo>
                      <a:close/>
                      <a:moveTo>
                        <a:pt x="120411" y="23517"/>
                      </a:moveTo>
                      <a:lnTo>
                        <a:pt x="123041" y="25037"/>
                      </a:lnTo>
                      <a:lnTo>
                        <a:pt x="111535" y="31668"/>
                      </a:lnTo>
                      <a:lnTo>
                        <a:pt x="109070" y="30243"/>
                      </a:lnTo>
                      <a:cubicBezTo>
                        <a:pt x="108991" y="30211"/>
                        <a:pt x="108991" y="30101"/>
                        <a:pt x="109070" y="30062"/>
                      </a:cubicBezTo>
                      <a:lnTo>
                        <a:pt x="120411" y="23517"/>
                      </a:lnTo>
                      <a:close/>
                      <a:moveTo>
                        <a:pt x="102483" y="18126"/>
                      </a:moveTo>
                      <a:cubicBezTo>
                        <a:pt x="102537" y="18126"/>
                        <a:pt x="102592" y="18138"/>
                        <a:pt x="102643" y="18162"/>
                      </a:cubicBezTo>
                      <a:lnTo>
                        <a:pt x="107763" y="21115"/>
                      </a:lnTo>
                      <a:cubicBezTo>
                        <a:pt x="108011" y="21261"/>
                        <a:pt x="108337" y="21334"/>
                        <a:pt x="108665" y="21334"/>
                      </a:cubicBezTo>
                      <a:cubicBezTo>
                        <a:pt x="108993" y="21334"/>
                        <a:pt x="109322" y="21261"/>
                        <a:pt x="109574" y="21115"/>
                      </a:cubicBezTo>
                      <a:lnTo>
                        <a:pt x="112921" y="19186"/>
                      </a:lnTo>
                      <a:lnTo>
                        <a:pt x="115725" y="20808"/>
                      </a:lnTo>
                      <a:lnTo>
                        <a:pt x="93264" y="33779"/>
                      </a:lnTo>
                      <a:cubicBezTo>
                        <a:pt x="93216" y="33803"/>
                        <a:pt x="93163" y="33815"/>
                        <a:pt x="93109" y="33815"/>
                      </a:cubicBezTo>
                      <a:cubicBezTo>
                        <a:pt x="93055" y="33815"/>
                        <a:pt x="93000" y="33803"/>
                        <a:pt x="92949" y="33779"/>
                      </a:cubicBezTo>
                      <a:lnTo>
                        <a:pt x="84120" y="28676"/>
                      </a:lnTo>
                      <a:lnTo>
                        <a:pt x="102328" y="18162"/>
                      </a:lnTo>
                      <a:cubicBezTo>
                        <a:pt x="102376" y="18138"/>
                        <a:pt x="102429" y="18126"/>
                        <a:pt x="102483" y="18126"/>
                      </a:cubicBezTo>
                      <a:close/>
                      <a:moveTo>
                        <a:pt x="54311" y="12393"/>
                      </a:moveTo>
                      <a:cubicBezTo>
                        <a:pt x="54364" y="12393"/>
                        <a:pt x="54417" y="12405"/>
                        <a:pt x="54468" y="12428"/>
                      </a:cubicBezTo>
                      <a:lnTo>
                        <a:pt x="78426" y="26258"/>
                      </a:lnTo>
                      <a:lnTo>
                        <a:pt x="42064" y="47254"/>
                      </a:lnTo>
                      <a:lnTo>
                        <a:pt x="26416" y="38213"/>
                      </a:lnTo>
                      <a:cubicBezTo>
                        <a:pt x="26167" y="38071"/>
                        <a:pt x="25839" y="38000"/>
                        <a:pt x="25510" y="38000"/>
                      </a:cubicBezTo>
                      <a:cubicBezTo>
                        <a:pt x="25181" y="38000"/>
                        <a:pt x="24852" y="38071"/>
                        <a:pt x="24604" y="38213"/>
                      </a:cubicBezTo>
                      <a:lnTo>
                        <a:pt x="20013" y="40867"/>
                      </a:lnTo>
                      <a:lnTo>
                        <a:pt x="12610" y="36591"/>
                      </a:lnTo>
                      <a:cubicBezTo>
                        <a:pt x="12531" y="36559"/>
                        <a:pt x="12531" y="36449"/>
                        <a:pt x="12610" y="36410"/>
                      </a:cubicBezTo>
                      <a:lnTo>
                        <a:pt x="54153" y="12428"/>
                      </a:lnTo>
                      <a:cubicBezTo>
                        <a:pt x="54205" y="12405"/>
                        <a:pt x="54258" y="12393"/>
                        <a:pt x="54311" y="12393"/>
                      </a:cubicBezTo>
                      <a:close/>
                      <a:moveTo>
                        <a:pt x="79174" y="26691"/>
                      </a:moveTo>
                      <a:lnTo>
                        <a:pt x="82616" y="28676"/>
                      </a:lnTo>
                      <a:lnTo>
                        <a:pt x="46254" y="49672"/>
                      </a:lnTo>
                      <a:lnTo>
                        <a:pt x="42820" y="47687"/>
                      </a:lnTo>
                      <a:lnTo>
                        <a:pt x="79174" y="26691"/>
                      </a:lnTo>
                      <a:close/>
                      <a:moveTo>
                        <a:pt x="116473" y="21249"/>
                      </a:moveTo>
                      <a:lnTo>
                        <a:pt x="119663" y="23084"/>
                      </a:lnTo>
                      <a:lnTo>
                        <a:pt x="108322" y="29637"/>
                      </a:lnTo>
                      <a:cubicBezTo>
                        <a:pt x="107826" y="29920"/>
                        <a:pt x="107826" y="30393"/>
                        <a:pt x="108322" y="30676"/>
                      </a:cubicBezTo>
                      <a:lnTo>
                        <a:pt x="110795" y="32102"/>
                      </a:lnTo>
                      <a:lnTo>
                        <a:pt x="87798" y="45380"/>
                      </a:lnTo>
                      <a:lnTo>
                        <a:pt x="75520" y="38292"/>
                      </a:lnTo>
                      <a:cubicBezTo>
                        <a:pt x="75272" y="38146"/>
                        <a:pt x="74945" y="38073"/>
                        <a:pt x="74617" y="38073"/>
                      </a:cubicBezTo>
                      <a:cubicBezTo>
                        <a:pt x="74289" y="38073"/>
                        <a:pt x="73960" y="38146"/>
                        <a:pt x="73708" y="38292"/>
                      </a:cubicBezTo>
                      <a:lnTo>
                        <a:pt x="50129" y="51909"/>
                      </a:lnTo>
                      <a:lnTo>
                        <a:pt x="47002" y="50105"/>
                      </a:lnTo>
                      <a:lnTo>
                        <a:pt x="83364" y="29109"/>
                      </a:lnTo>
                      <a:lnTo>
                        <a:pt x="92200" y="34212"/>
                      </a:lnTo>
                      <a:cubicBezTo>
                        <a:pt x="92452" y="34358"/>
                        <a:pt x="92781" y="34431"/>
                        <a:pt x="93109" y="34431"/>
                      </a:cubicBezTo>
                      <a:cubicBezTo>
                        <a:pt x="93437" y="34431"/>
                        <a:pt x="93764" y="34358"/>
                        <a:pt x="94012" y="34212"/>
                      </a:cubicBezTo>
                      <a:lnTo>
                        <a:pt x="116473" y="21249"/>
                      </a:lnTo>
                      <a:close/>
                      <a:moveTo>
                        <a:pt x="74617" y="38684"/>
                      </a:moveTo>
                      <a:cubicBezTo>
                        <a:pt x="74671" y="38684"/>
                        <a:pt x="74724" y="38697"/>
                        <a:pt x="74772" y="38725"/>
                      </a:cubicBezTo>
                      <a:lnTo>
                        <a:pt x="87050" y="45813"/>
                      </a:lnTo>
                      <a:lnTo>
                        <a:pt x="83427" y="47900"/>
                      </a:lnTo>
                      <a:lnTo>
                        <a:pt x="74961" y="43017"/>
                      </a:lnTo>
                      <a:cubicBezTo>
                        <a:pt x="74713" y="42871"/>
                        <a:pt x="74384" y="42799"/>
                        <a:pt x="74055" y="42799"/>
                      </a:cubicBezTo>
                      <a:cubicBezTo>
                        <a:pt x="73726" y="42799"/>
                        <a:pt x="73397" y="42871"/>
                        <a:pt x="73149" y="43017"/>
                      </a:cubicBezTo>
                      <a:lnTo>
                        <a:pt x="53941" y="54106"/>
                      </a:lnTo>
                      <a:lnTo>
                        <a:pt x="50877" y="52334"/>
                      </a:lnTo>
                      <a:lnTo>
                        <a:pt x="74457" y="38725"/>
                      </a:lnTo>
                      <a:cubicBezTo>
                        <a:pt x="74508" y="38697"/>
                        <a:pt x="74563" y="38684"/>
                        <a:pt x="74617" y="38684"/>
                      </a:cubicBezTo>
                      <a:close/>
                      <a:moveTo>
                        <a:pt x="123781" y="25470"/>
                      </a:moveTo>
                      <a:lnTo>
                        <a:pt x="192882" y="65360"/>
                      </a:lnTo>
                      <a:lnTo>
                        <a:pt x="186881" y="68825"/>
                      </a:lnTo>
                      <a:lnTo>
                        <a:pt x="163175" y="55138"/>
                      </a:lnTo>
                      <a:cubicBezTo>
                        <a:pt x="162923" y="54992"/>
                        <a:pt x="162594" y="54919"/>
                        <a:pt x="162267" y="54919"/>
                      </a:cubicBezTo>
                      <a:cubicBezTo>
                        <a:pt x="161939" y="54919"/>
                        <a:pt x="161612" y="54992"/>
                        <a:pt x="161364" y="55138"/>
                      </a:cubicBezTo>
                      <a:lnTo>
                        <a:pt x="156772" y="57784"/>
                      </a:lnTo>
                      <a:lnTo>
                        <a:pt x="112291" y="32102"/>
                      </a:lnTo>
                      <a:lnTo>
                        <a:pt x="123781" y="25470"/>
                      </a:lnTo>
                      <a:close/>
                      <a:moveTo>
                        <a:pt x="193638" y="65793"/>
                      </a:moveTo>
                      <a:lnTo>
                        <a:pt x="195882" y="67093"/>
                      </a:lnTo>
                      <a:cubicBezTo>
                        <a:pt x="195961" y="67124"/>
                        <a:pt x="195961" y="67235"/>
                        <a:pt x="195882" y="67274"/>
                      </a:cubicBezTo>
                      <a:lnTo>
                        <a:pt x="190047" y="70645"/>
                      </a:lnTo>
                      <a:lnTo>
                        <a:pt x="187637" y="69259"/>
                      </a:lnTo>
                      <a:lnTo>
                        <a:pt x="193638" y="65793"/>
                      </a:lnTo>
                      <a:close/>
                      <a:moveTo>
                        <a:pt x="25513" y="38611"/>
                      </a:moveTo>
                      <a:cubicBezTo>
                        <a:pt x="25567" y="38611"/>
                        <a:pt x="25620" y="38623"/>
                        <a:pt x="25667" y="38646"/>
                      </a:cubicBezTo>
                      <a:lnTo>
                        <a:pt x="73834" y="66463"/>
                      </a:lnTo>
                      <a:cubicBezTo>
                        <a:pt x="73913" y="66494"/>
                        <a:pt x="73913" y="66605"/>
                        <a:pt x="73834" y="66636"/>
                      </a:cubicBezTo>
                      <a:lnTo>
                        <a:pt x="63903" y="72377"/>
                      </a:lnTo>
                      <a:cubicBezTo>
                        <a:pt x="63852" y="72401"/>
                        <a:pt x="63799" y="72413"/>
                        <a:pt x="63746" y="72413"/>
                      </a:cubicBezTo>
                      <a:cubicBezTo>
                        <a:pt x="63693" y="72413"/>
                        <a:pt x="63640" y="72401"/>
                        <a:pt x="63588" y="72377"/>
                      </a:cubicBezTo>
                      <a:lnTo>
                        <a:pt x="15421" y="44569"/>
                      </a:lnTo>
                      <a:cubicBezTo>
                        <a:pt x="15342" y="44529"/>
                        <a:pt x="15342" y="44419"/>
                        <a:pt x="15421" y="44388"/>
                      </a:cubicBezTo>
                      <a:lnTo>
                        <a:pt x="25352" y="38646"/>
                      </a:lnTo>
                      <a:cubicBezTo>
                        <a:pt x="25404" y="38623"/>
                        <a:pt x="25459" y="38611"/>
                        <a:pt x="25513" y="38611"/>
                      </a:cubicBezTo>
                      <a:close/>
                      <a:moveTo>
                        <a:pt x="31078" y="54460"/>
                      </a:moveTo>
                      <a:lnTo>
                        <a:pt x="34512" y="56445"/>
                      </a:lnTo>
                      <a:lnTo>
                        <a:pt x="4521" y="73763"/>
                      </a:lnTo>
                      <a:lnTo>
                        <a:pt x="1245" y="71865"/>
                      </a:lnTo>
                      <a:cubicBezTo>
                        <a:pt x="1166" y="71834"/>
                        <a:pt x="1166" y="71724"/>
                        <a:pt x="1245" y="71692"/>
                      </a:cubicBezTo>
                      <a:lnTo>
                        <a:pt x="31078" y="54460"/>
                      </a:lnTo>
                      <a:close/>
                      <a:moveTo>
                        <a:pt x="111535" y="32535"/>
                      </a:moveTo>
                      <a:lnTo>
                        <a:pt x="156016" y="58217"/>
                      </a:lnTo>
                      <a:lnTo>
                        <a:pt x="151425" y="60871"/>
                      </a:lnTo>
                      <a:cubicBezTo>
                        <a:pt x="150929" y="61155"/>
                        <a:pt x="150929" y="61627"/>
                        <a:pt x="151425" y="61911"/>
                      </a:cubicBezTo>
                      <a:lnTo>
                        <a:pt x="168263" y="71637"/>
                      </a:lnTo>
                      <a:lnTo>
                        <a:pt x="150771" y="81734"/>
                      </a:lnTo>
                      <a:lnTo>
                        <a:pt x="88546" y="45813"/>
                      </a:lnTo>
                      <a:lnTo>
                        <a:pt x="111535" y="32535"/>
                      </a:lnTo>
                      <a:close/>
                      <a:moveTo>
                        <a:pt x="169019" y="72070"/>
                      </a:moveTo>
                      <a:lnTo>
                        <a:pt x="171767" y="73661"/>
                      </a:lnTo>
                      <a:lnTo>
                        <a:pt x="154268" y="83758"/>
                      </a:lnTo>
                      <a:lnTo>
                        <a:pt x="151519" y="82175"/>
                      </a:lnTo>
                      <a:lnTo>
                        <a:pt x="169019" y="72070"/>
                      </a:lnTo>
                      <a:close/>
                      <a:moveTo>
                        <a:pt x="87798" y="46246"/>
                      </a:moveTo>
                      <a:lnTo>
                        <a:pt x="150023" y="82175"/>
                      </a:lnTo>
                      <a:lnTo>
                        <a:pt x="146400" y="84262"/>
                      </a:lnTo>
                      <a:lnTo>
                        <a:pt x="84175" y="48333"/>
                      </a:lnTo>
                      <a:lnTo>
                        <a:pt x="87798" y="46246"/>
                      </a:lnTo>
                      <a:close/>
                      <a:moveTo>
                        <a:pt x="172516" y="74086"/>
                      </a:moveTo>
                      <a:lnTo>
                        <a:pt x="175138" y="75606"/>
                      </a:lnTo>
                      <a:lnTo>
                        <a:pt x="157804" y="85608"/>
                      </a:lnTo>
                      <a:cubicBezTo>
                        <a:pt x="157753" y="85636"/>
                        <a:pt x="157698" y="85650"/>
                        <a:pt x="157644" y="85650"/>
                      </a:cubicBezTo>
                      <a:cubicBezTo>
                        <a:pt x="157589" y="85650"/>
                        <a:pt x="157536" y="85636"/>
                        <a:pt x="157489" y="85608"/>
                      </a:cubicBezTo>
                      <a:lnTo>
                        <a:pt x="155024" y="84191"/>
                      </a:lnTo>
                      <a:lnTo>
                        <a:pt x="172516" y="74086"/>
                      </a:lnTo>
                      <a:close/>
                      <a:moveTo>
                        <a:pt x="150771" y="82600"/>
                      </a:moveTo>
                      <a:lnTo>
                        <a:pt x="153520" y="84191"/>
                      </a:lnTo>
                      <a:lnTo>
                        <a:pt x="149897" y="86278"/>
                      </a:lnTo>
                      <a:lnTo>
                        <a:pt x="147148" y="84695"/>
                      </a:lnTo>
                      <a:lnTo>
                        <a:pt x="150771" y="82600"/>
                      </a:lnTo>
                      <a:close/>
                      <a:moveTo>
                        <a:pt x="74055" y="43409"/>
                      </a:moveTo>
                      <a:cubicBezTo>
                        <a:pt x="74108" y="43409"/>
                        <a:pt x="74161" y="43423"/>
                        <a:pt x="74213" y="43450"/>
                      </a:cubicBezTo>
                      <a:lnTo>
                        <a:pt x="82679" y="48333"/>
                      </a:lnTo>
                      <a:lnTo>
                        <a:pt x="74654" y="52972"/>
                      </a:lnTo>
                      <a:cubicBezTo>
                        <a:pt x="74409" y="53106"/>
                        <a:pt x="74276" y="53295"/>
                        <a:pt x="74276" y="53492"/>
                      </a:cubicBezTo>
                      <a:cubicBezTo>
                        <a:pt x="74276" y="53689"/>
                        <a:pt x="74409" y="53885"/>
                        <a:pt x="74654" y="54011"/>
                      </a:cubicBezTo>
                      <a:lnTo>
                        <a:pt x="122002" y="81285"/>
                      </a:lnTo>
                      <a:cubicBezTo>
                        <a:pt x="122041" y="81300"/>
                        <a:pt x="122065" y="81332"/>
                        <a:pt x="122065" y="81371"/>
                      </a:cubicBezTo>
                      <a:cubicBezTo>
                        <a:pt x="122065" y="81411"/>
                        <a:pt x="122041" y="81450"/>
                        <a:pt x="122002" y="81466"/>
                      </a:cubicBezTo>
                      <a:lnTo>
                        <a:pt x="109164" y="88877"/>
                      </a:lnTo>
                      <a:lnTo>
                        <a:pt x="72992" y="67991"/>
                      </a:lnTo>
                      <a:lnTo>
                        <a:pt x="74583" y="67069"/>
                      </a:lnTo>
                      <a:cubicBezTo>
                        <a:pt x="75087" y="66786"/>
                        <a:pt x="75087" y="66313"/>
                        <a:pt x="74583" y="66022"/>
                      </a:cubicBezTo>
                      <a:lnTo>
                        <a:pt x="54689" y="54539"/>
                      </a:lnTo>
                      <a:lnTo>
                        <a:pt x="73897" y="43450"/>
                      </a:lnTo>
                      <a:cubicBezTo>
                        <a:pt x="73949" y="43423"/>
                        <a:pt x="74002" y="43409"/>
                        <a:pt x="74055" y="43409"/>
                      </a:cubicBezTo>
                      <a:close/>
                      <a:moveTo>
                        <a:pt x="162267" y="55528"/>
                      </a:moveTo>
                      <a:cubicBezTo>
                        <a:pt x="162321" y="55528"/>
                        <a:pt x="162376" y="55539"/>
                        <a:pt x="162427" y="55563"/>
                      </a:cubicBezTo>
                      <a:lnTo>
                        <a:pt x="210594" y="83380"/>
                      </a:lnTo>
                      <a:cubicBezTo>
                        <a:pt x="210673" y="83411"/>
                        <a:pt x="210673" y="83521"/>
                        <a:pt x="210594" y="83553"/>
                      </a:cubicBezTo>
                      <a:lnTo>
                        <a:pt x="200655" y="89294"/>
                      </a:lnTo>
                      <a:cubicBezTo>
                        <a:pt x="200608" y="89318"/>
                        <a:pt x="200555" y="89330"/>
                        <a:pt x="200502" y="89330"/>
                      </a:cubicBezTo>
                      <a:cubicBezTo>
                        <a:pt x="200448" y="89330"/>
                        <a:pt x="200395" y="89318"/>
                        <a:pt x="200348" y="89294"/>
                      </a:cubicBezTo>
                      <a:lnTo>
                        <a:pt x="152181" y="61478"/>
                      </a:lnTo>
                      <a:cubicBezTo>
                        <a:pt x="152102" y="61446"/>
                        <a:pt x="152102" y="61336"/>
                        <a:pt x="152181" y="61304"/>
                      </a:cubicBezTo>
                      <a:lnTo>
                        <a:pt x="162112" y="55563"/>
                      </a:lnTo>
                      <a:cubicBezTo>
                        <a:pt x="162159" y="55539"/>
                        <a:pt x="162212" y="55528"/>
                        <a:pt x="162267" y="55528"/>
                      </a:cubicBezTo>
                      <a:close/>
                      <a:moveTo>
                        <a:pt x="175886" y="76040"/>
                      </a:moveTo>
                      <a:lnTo>
                        <a:pt x="178288" y="77426"/>
                      </a:lnTo>
                      <a:lnTo>
                        <a:pt x="156426" y="90050"/>
                      </a:lnTo>
                      <a:lnTo>
                        <a:pt x="150645" y="86711"/>
                      </a:lnTo>
                      <a:lnTo>
                        <a:pt x="154268" y="84624"/>
                      </a:lnTo>
                      <a:lnTo>
                        <a:pt x="156733" y="86049"/>
                      </a:lnTo>
                      <a:cubicBezTo>
                        <a:pt x="156985" y="86191"/>
                        <a:pt x="157314" y="86262"/>
                        <a:pt x="157643" y="86262"/>
                      </a:cubicBezTo>
                      <a:cubicBezTo>
                        <a:pt x="157971" y="86262"/>
                        <a:pt x="158300" y="86191"/>
                        <a:pt x="158552" y="86049"/>
                      </a:cubicBezTo>
                      <a:lnTo>
                        <a:pt x="175886" y="76040"/>
                      </a:lnTo>
                      <a:close/>
                      <a:moveTo>
                        <a:pt x="72244" y="68424"/>
                      </a:moveTo>
                      <a:lnTo>
                        <a:pt x="108416" y="89310"/>
                      </a:lnTo>
                      <a:lnTo>
                        <a:pt x="106172" y="90609"/>
                      </a:lnTo>
                      <a:lnTo>
                        <a:pt x="69991" y="69723"/>
                      </a:lnTo>
                      <a:lnTo>
                        <a:pt x="72244" y="68424"/>
                      </a:lnTo>
                      <a:close/>
                      <a:moveTo>
                        <a:pt x="179037" y="77859"/>
                      </a:moveTo>
                      <a:lnTo>
                        <a:pt x="181943" y="79536"/>
                      </a:lnTo>
                      <a:lnTo>
                        <a:pt x="160238" y="92066"/>
                      </a:lnTo>
                      <a:cubicBezTo>
                        <a:pt x="160186" y="92094"/>
                        <a:pt x="160133" y="92108"/>
                        <a:pt x="160080" y="92108"/>
                      </a:cubicBezTo>
                      <a:cubicBezTo>
                        <a:pt x="160027" y="92108"/>
                        <a:pt x="159974" y="92094"/>
                        <a:pt x="159923" y="92066"/>
                      </a:cubicBezTo>
                      <a:lnTo>
                        <a:pt x="157174" y="90483"/>
                      </a:lnTo>
                      <a:lnTo>
                        <a:pt x="179037" y="77859"/>
                      </a:lnTo>
                      <a:close/>
                      <a:moveTo>
                        <a:pt x="83427" y="48766"/>
                      </a:moveTo>
                      <a:lnTo>
                        <a:pt x="145652" y="84695"/>
                      </a:lnTo>
                      <a:lnTo>
                        <a:pt x="123789" y="97319"/>
                      </a:lnTo>
                      <a:lnTo>
                        <a:pt x="109913" y="89310"/>
                      </a:lnTo>
                      <a:lnTo>
                        <a:pt x="122750" y="81899"/>
                      </a:lnTo>
                      <a:cubicBezTo>
                        <a:pt x="122994" y="81757"/>
                        <a:pt x="123128" y="81576"/>
                        <a:pt x="123128" y="81371"/>
                      </a:cubicBezTo>
                      <a:cubicBezTo>
                        <a:pt x="123128" y="81174"/>
                        <a:pt x="122994" y="80993"/>
                        <a:pt x="122750" y="80851"/>
                      </a:cubicBezTo>
                      <a:lnTo>
                        <a:pt x="75402" y="53586"/>
                      </a:lnTo>
                      <a:cubicBezTo>
                        <a:pt x="75362" y="53563"/>
                        <a:pt x="75339" y="53531"/>
                        <a:pt x="75339" y="53492"/>
                      </a:cubicBezTo>
                      <a:cubicBezTo>
                        <a:pt x="75339" y="53452"/>
                        <a:pt x="75362" y="53421"/>
                        <a:pt x="75402" y="53405"/>
                      </a:cubicBezTo>
                      <a:lnTo>
                        <a:pt x="83427" y="48766"/>
                      </a:lnTo>
                      <a:close/>
                      <a:moveTo>
                        <a:pt x="109164" y="89743"/>
                      </a:moveTo>
                      <a:lnTo>
                        <a:pt x="123033" y="97752"/>
                      </a:lnTo>
                      <a:lnTo>
                        <a:pt x="120789" y="99052"/>
                      </a:lnTo>
                      <a:lnTo>
                        <a:pt x="106912" y="91042"/>
                      </a:lnTo>
                      <a:lnTo>
                        <a:pt x="109164" y="89743"/>
                      </a:lnTo>
                      <a:close/>
                      <a:moveTo>
                        <a:pt x="146400" y="85128"/>
                      </a:moveTo>
                      <a:lnTo>
                        <a:pt x="149149" y="86711"/>
                      </a:lnTo>
                      <a:lnTo>
                        <a:pt x="127436" y="99249"/>
                      </a:lnTo>
                      <a:cubicBezTo>
                        <a:pt x="127388" y="99272"/>
                        <a:pt x="127335" y="99284"/>
                        <a:pt x="127282" y="99284"/>
                      </a:cubicBezTo>
                      <a:cubicBezTo>
                        <a:pt x="127229" y="99284"/>
                        <a:pt x="127176" y="99272"/>
                        <a:pt x="127129" y="99249"/>
                      </a:cubicBezTo>
                      <a:lnTo>
                        <a:pt x="124538" y="97745"/>
                      </a:lnTo>
                      <a:lnTo>
                        <a:pt x="146400" y="85128"/>
                      </a:lnTo>
                      <a:close/>
                      <a:moveTo>
                        <a:pt x="39135" y="59123"/>
                      </a:moveTo>
                      <a:lnTo>
                        <a:pt x="62840" y="72803"/>
                      </a:lnTo>
                      <a:cubicBezTo>
                        <a:pt x="63094" y="72949"/>
                        <a:pt x="63425" y="73022"/>
                        <a:pt x="63756" y="73022"/>
                      </a:cubicBezTo>
                      <a:cubicBezTo>
                        <a:pt x="64081" y="73022"/>
                        <a:pt x="64405" y="72951"/>
                        <a:pt x="64652" y="72811"/>
                      </a:cubicBezTo>
                      <a:lnTo>
                        <a:pt x="69243" y="70156"/>
                      </a:lnTo>
                      <a:lnTo>
                        <a:pt x="105416" y="91042"/>
                      </a:lnTo>
                      <a:lnTo>
                        <a:pt x="73275" y="109597"/>
                      </a:lnTo>
                      <a:lnTo>
                        <a:pt x="12649" y="74590"/>
                      </a:lnTo>
                      <a:cubicBezTo>
                        <a:pt x="12562" y="74559"/>
                        <a:pt x="12562" y="74449"/>
                        <a:pt x="12649" y="74409"/>
                      </a:cubicBezTo>
                      <a:lnTo>
                        <a:pt x="39135" y="59123"/>
                      </a:lnTo>
                      <a:close/>
                      <a:moveTo>
                        <a:pt x="35260" y="56886"/>
                      </a:moveTo>
                      <a:lnTo>
                        <a:pt x="38379" y="58690"/>
                      </a:lnTo>
                      <a:lnTo>
                        <a:pt x="11893" y="73976"/>
                      </a:lnTo>
                      <a:cubicBezTo>
                        <a:pt x="11397" y="74267"/>
                        <a:pt x="11397" y="74740"/>
                        <a:pt x="11893" y="75024"/>
                      </a:cubicBezTo>
                      <a:lnTo>
                        <a:pt x="72527" y="110031"/>
                      </a:lnTo>
                      <a:lnTo>
                        <a:pt x="69936" y="111527"/>
                      </a:lnTo>
                      <a:lnTo>
                        <a:pt x="5270" y="74197"/>
                      </a:lnTo>
                      <a:lnTo>
                        <a:pt x="35260" y="56886"/>
                      </a:lnTo>
                      <a:close/>
                      <a:moveTo>
                        <a:pt x="4529" y="74630"/>
                      </a:moveTo>
                      <a:lnTo>
                        <a:pt x="69188" y="111960"/>
                      </a:lnTo>
                      <a:lnTo>
                        <a:pt x="65943" y="113834"/>
                      </a:lnTo>
                      <a:lnTo>
                        <a:pt x="1434" y="76591"/>
                      </a:lnTo>
                      <a:cubicBezTo>
                        <a:pt x="1355" y="76559"/>
                        <a:pt x="1355" y="76449"/>
                        <a:pt x="1434" y="76418"/>
                      </a:cubicBezTo>
                      <a:lnTo>
                        <a:pt x="4529" y="74630"/>
                      </a:lnTo>
                      <a:close/>
                      <a:moveTo>
                        <a:pt x="106172" y="91476"/>
                      </a:moveTo>
                      <a:lnTo>
                        <a:pt x="120033" y="99485"/>
                      </a:lnTo>
                      <a:lnTo>
                        <a:pt x="88058" y="117945"/>
                      </a:lnTo>
                      <a:cubicBezTo>
                        <a:pt x="88007" y="117973"/>
                        <a:pt x="87951" y="117987"/>
                        <a:pt x="87897" y="117987"/>
                      </a:cubicBezTo>
                      <a:cubicBezTo>
                        <a:pt x="87843" y="117987"/>
                        <a:pt x="87790" y="117973"/>
                        <a:pt x="87743" y="117945"/>
                      </a:cubicBezTo>
                      <a:lnTo>
                        <a:pt x="74031" y="110031"/>
                      </a:lnTo>
                      <a:lnTo>
                        <a:pt x="106172" y="91476"/>
                      </a:lnTo>
                      <a:close/>
                      <a:moveTo>
                        <a:pt x="182699" y="79969"/>
                      </a:moveTo>
                      <a:lnTo>
                        <a:pt x="199592" y="89727"/>
                      </a:lnTo>
                      <a:cubicBezTo>
                        <a:pt x="199844" y="89869"/>
                        <a:pt x="200173" y="89940"/>
                        <a:pt x="200502" y="89940"/>
                      </a:cubicBezTo>
                      <a:cubicBezTo>
                        <a:pt x="200830" y="89940"/>
                        <a:pt x="201159" y="89869"/>
                        <a:pt x="201411" y="89727"/>
                      </a:cubicBezTo>
                      <a:lnTo>
                        <a:pt x="206003" y="87073"/>
                      </a:lnTo>
                      <a:lnTo>
                        <a:pt x="221840" y="96217"/>
                      </a:lnTo>
                      <a:cubicBezTo>
                        <a:pt x="221919" y="96256"/>
                        <a:pt x="221919" y="96366"/>
                        <a:pt x="221840" y="96398"/>
                      </a:cubicBezTo>
                      <a:lnTo>
                        <a:pt x="193638" y="112685"/>
                      </a:lnTo>
                      <a:lnTo>
                        <a:pt x="189039" y="110031"/>
                      </a:lnTo>
                      <a:cubicBezTo>
                        <a:pt x="188791" y="109885"/>
                        <a:pt x="188464" y="109812"/>
                        <a:pt x="188136" y="109812"/>
                      </a:cubicBezTo>
                      <a:cubicBezTo>
                        <a:pt x="187808" y="109812"/>
                        <a:pt x="187479" y="109885"/>
                        <a:pt x="187227" y="110031"/>
                      </a:cubicBezTo>
                      <a:lnTo>
                        <a:pt x="166514" y="121986"/>
                      </a:lnTo>
                      <a:lnTo>
                        <a:pt x="134721" y="103628"/>
                      </a:lnTo>
                      <a:cubicBezTo>
                        <a:pt x="134642" y="103596"/>
                        <a:pt x="134642" y="103486"/>
                        <a:pt x="134721" y="103447"/>
                      </a:cubicBezTo>
                      <a:lnTo>
                        <a:pt x="156426" y="90916"/>
                      </a:lnTo>
                      <a:lnTo>
                        <a:pt x="159174" y="92499"/>
                      </a:lnTo>
                      <a:cubicBezTo>
                        <a:pt x="159426" y="92645"/>
                        <a:pt x="159755" y="92718"/>
                        <a:pt x="160083" y="92718"/>
                      </a:cubicBezTo>
                      <a:cubicBezTo>
                        <a:pt x="160411" y="92718"/>
                        <a:pt x="160738" y="92645"/>
                        <a:pt x="160986" y="92499"/>
                      </a:cubicBezTo>
                      <a:lnTo>
                        <a:pt x="182699" y="79969"/>
                      </a:lnTo>
                      <a:close/>
                      <a:moveTo>
                        <a:pt x="149897" y="87144"/>
                      </a:moveTo>
                      <a:lnTo>
                        <a:pt x="155678" y="90483"/>
                      </a:lnTo>
                      <a:lnTo>
                        <a:pt x="133965" y="103013"/>
                      </a:lnTo>
                      <a:cubicBezTo>
                        <a:pt x="133468" y="103305"/>
                        <a:pt x="133468" y="103777"/>
                        <a:pt x="133965" y="104061"/>
                      </a:cubicBezTo>
                      <a:lnTo>
                        <a:pt x="165766" y="122419"/>
                      </a:lnTo>
                      <a:lnTo>
                        <a:pt x="163522" y="123718"/>
                      </a:lnTo>
                      <a:lnTo>
                        <a:pt x="121537" y="99485"/>
                      </a:lnTo>
                      <a:lnTo>
                        <a:pt x="123781" y="98186"/>
                      </a:lnTo>
                      <a:lnTo>
                        <a:pt x="126380" y="99682"/>
                      </a:lnTo>
                      <a:cubicBezTo>
                        <a:pt x="126629" y="99824"/>
                        <a:pt x="126955" y="99895"/>
                        <a:pt x="127283" y="99895"/>
                      </a:cubicBezTo>
                      <a:cubicBezTo>
                        <a:pt x="127611" y="99895"/>
                        <a:pt x="127940" y="99824"/>
                        <a:pt x="128192" y="99682"/>
                      </a:cubicBezTo>
                      <a:lnTo>
                        <a:pt x="149897" y="87144"/>
                      </a:lnTo>
                      <a:close/>
                      <a:moveTo>
                        <a:pt x="207376" y="57914"/>
                      </a:moveTo>
                      <a:cubicBezTo>
                        <a:pt x="207430" y="57914"/>
                        <a:pt x="207483" y="57926"/>
                        <a:pt x="207530" y="57949"/>
                      </a:cubicBezTo>
                      <a:lnTo>
                        <a:pt x="267818" y="92759"/>
                      </a:lnTo>
                      <a:cubicBezTo>
                        <a:pt x="267889" y="92791"/>
                        <a:pt x="267889" y="92901"/>
                        <a:pt x="267818" y="92933"/>
                      </a:cubicBezTo>
                      <a:lnTo>
                        <a:pt x="189165" y="138343"/>
                      </a:lnTo>
                      <a:cubicBezTo>
                        <a:pt x="189113" y="138371"/>
                        <a:pt x="189060" y="138385"/>
                        <a:pt x="189007" y="138385"/>
                      </a:cubicBezTo>
                      <a:cubicBezTo>
                        <a:pt x="188954" y="138385"/>
                        <a:pt x="188901" y="138371"/>
                        <a:pt x="188850" y="138343"/>
                      </a:cubicBezTo>
                      <a:lnTo>
                        <a:pt x="175264" y="130499"/>
                      </a:lnTo>
                      <a:lnTo>
                        <a:pt x="198978" y="116819"/>
                      </a:lnTo>
                      <a:cubicBezTo>
                        <a:pt x="199474" y="116528"/>
                        <a:pt x="199474" y="116063"/>
                        <a:pt x="198978" y="115772"/>
                      </a:cubicBezTo>
                      <a:lnTo>
                        <a:pt x="194386" y="113118"/>
                      </a:lnTo>
                      <a:lnTo>
                        <a:pt x="222589" y="96839"/>
                      </a:lnTo>
                      <a:cubicBezTo>
                        <a:pt x="223085" y="96548"/>
                        <a:pt x="223085" y="96075"/>
                        <a:pt x="222589" y="95791"/>
                      </a:cubicBezTo>
                      <a:lnTo>
                        <a:pt x="206751" y="86648"/>
                      </a:lnTo>
                      <a:lnTo>
                        <a:pt x="211342" y="83994"/>
                      </a:lnTo>
                      <a:cubicBezTo>
                        <a:pt x="211846" y="83702"/>
                        <a:pt x="211846" y="83238"/>
                        <a:pt x="211342" y="82946"/>
                      </a:cubicBezTo>
                      <a:lnTo>
                        <a:pt x="190787" y="71078"/>
                      </a:lnTo>
                      <a:lnTo>
                        <a:pt x="196631" y="67707"/>
                      </a:lnTo>
                      <a:cubicBezTo>
                        <a:pt x="197127" y="67424"/>
                        <a:pt x="197127" y="66951"/>
                        <a:pt x="196631" y="66660"/>
                      </a:cubicBezTo>
                      <a:lnTo>
                        <a:pt x="194378" y="65368"/>
                      </a:lnTo>
                      <a:lnTo>
                        <a:pt x="207215" y="57949"/>
                      </a:lnTo>
                      <a:cubicBezTo>
                        <a:pt x="207267" y="57926"/>
                        <a:pt x="207322" y="57914"/>
                        <a:pt x="207376" y="57914"/>
                      </a:cubicBezTo>
                      <a:close/>
                      <a:moveTo>
                        <a:pt x="120789" y="99910"/>
                      </a:moveTo>
                      <a:lnTo>
                        <a:pt x="162774" y="124151"/>
                      </a:lnTo>
                      <a:lnTo>
                        <a:pt x="160017" y="125742"/>
                      </a:lnTo>
                      <a:lnTo>
                        <a:pt x="155741" y="123269"/>
                      </a:lnTo>
                      <a:cubicBezTo>
                        <a:pt x="155489" y="123124"/>
                        <a:pt x="155160" y="123051"/>
                        <a:pt x="154832" y="123051"/>
                      </a:cubicBezTo>
                      <a:cubicBezTo>
                        <a:pt x="154504" y="123051"/>
                        <a:pt x="154177" y="123124"/>
                        <a:pt x="153929" y="123269"/>
                      </a:cubicBezTo>
                      <a:lnTo>
                        <a:pt x="122096" y="141643"/>
                      </a:lnTo>
                      <a:lnTo>
                        <a:pt x="70684" y="111960"/>
                      </a:lnTo>
                      <a:lnTo>
                        <a:pt x="73275" y="110464"/>
                      </a:lnTo>
                      <a:lnTo>
                        <a:pt x="86987" y="118379"/>
                      </a:lnTo>
                      <a:cubicBezTo>
                        <a:pt x="87239" y="118524"/>
                        <a:pt x="87568" y="118597"/>
                        <a:pt x="87895" y="118597"/>
                      </a:cubicBezTo>
                      <a:cubicBezTo>
                        <a:pt x="88223" y="118597"/>
                        <a:pt x="88550" y="118524"/>
                        <a:pt x="88798" y="118379"/>
                      </a:cubicBezTo>
                      <a:lnTo>
                        <a:pt x="120789" y="99910"/>
                      </a:lnTo>
                      <a:close/>
                      <a:moveTo>
                        <a:pt x="69936" y="112401"/>
                      </a:moveTo>
                      <a:lnTo>
                        <a:pt x="121348" y="142084"/>
                      </a:lnTo>
                      <a:lnTo>
                        <a:pt x="118261" y="143864"/>
                      </a:lnTo>
                      <a:cubicBezTo>
                        <a:pt x="118209" y="143888"/>
                        <a:pt x="118154" y="143899"/>
                        <a:pt x="118100" y="143899"/>
                      </a:cubicBezTo>
                      <a:cubicBezTo>
                        <a:pt x="118046" y="143899"/>
                        <a:pt x="117993" y="143888"/>
                        <a:pt x="117946" y="143864"/>
                      </a:cubicBezTo>
                      <a:lnTo>
                        <a:pt x="66683" y="114268"/>
                      </a:lnTo>
                      <a:lnTo>
                        <a:pt x="69936" y="112401"/>
                      </a:lnTo>
                      <a:close/>
                      <a:moveTo>
                        <a:pt x="188130" y="110428"/>
                      </a:moveTo>
                      <a:cubicBezTo>
                        <a:pt x="188184" y="110428"/>
                        <a:pt x="188239" y="110440"/>
                        <a:pt x="188290" y="110464"/>
                      </a:cubicBezTo>
                      <a:lnTo>
                        <a:pt x="198222" y="116197"/>
                      </a:lnTo>
                      <a:cubicBezTo>
                        <a:pt x="198300" y="116236"/>
                        <a:pt x="198300" y="116347"/>
                        <a:pt x="198222" y="116378"/>
                      </a:cubicBezTo>
                      <a:lnTo>
                        <a:pt x="150054" y="144187"/>
                      </a:lnTo>
                      <a:cubicBezTo>
                        <a:pt x="150007" y="144211"/>
                        <a:pt x="149954" y="144222"/>
                        <a:pt x="149901" y="144222"/>
                      </a:cubicBezTo>
                      <a:cubicBezTo>
                        <a:pt x="149848" y="144222"/>
                        <a:pt x="149795" y="144211"/>
                        <a:pt x="149747" y="144187"/>
                      </a:cubicBezTo>
                      <a:lnTo>
                        <a:pt x="139808" y="138454"/>
                      </a:lnTo>
                      <a:cubicBezTo>
                        <a:pt x="139730" y="138422"/>
                        <a:pt x="139730" y="138312"/>
                        <a:pt x="139808" y="138272"/>
                      </a:cubicBezTo>
                      <a:lnTo>
                        <a:pt x="187975" y="110464"/>
                      </a:lnTo>
                      <a:cubicBezTo>
                        <a:pt x="188023" y="110440"/>
                        <a:pt x="188076" y="110428"/>
                        <a:pt x="188130" y="110428"/>
                      </a:cubicBezTo>
                      <a:close/>
                      <a:moveTo>
                        <a:pt x="154835" y="123667"/>
                      </a:moveTo>
                      <a:cubicBezTo>
                        <a:pt x="154888" y="123667"/>
                        <a:pt x="154941" y="123679"/>
                        <a:pt x="154992" y="123703"/>
                      </a:cubicBezTo>
                      <a:lnTo>
                        <a:pt x="159269" y="126175"/>
                      </a:lnTo>
                      <a:lnTo>
                        <a:pt x="139060" y="137839"/>
                      </a:lnTo>
                      <a:cubicBezTo>
                        <a:pt x="138564" y="138131"/>
                        <a:pt x="138564" y="138603"/>
                        <a:pt x="139060" y="138887"/>
                      </a:cubicBezTo>
                      <a:lnTo>
                        <a:pt x="143652" y="141541"/>
                      </a:lnTo>
                      <a:lnTo>
                        <a:pt x="132941" y="147723"/>
                      </a:lnTo>
                      <a:cubicBezTo>
                        <a:pt x="132890" y="147747"/>
                        <a:pt x="132834" y="147759"/>
                        <a:pt x="132780" y="147759"/>
                      </a:cubicBezTo>
                      <a:cubicBezTo>
                        <a:pt x="132726" y="147759"/>
                        <a:pt x="132673" y="147747"/>
                        <a:pt x="132626" y="147723"/>
                      </a:cubicBezTo>
                      <a:lnTo>
                        <a:pt x="122852" y="142076"/>
                      </a:lnTo>
                      <a:lnTo>
                        <a:pt x="154677" y="123703"/>
                      </a:lnTo>
                      <a:cubicBezTo>
                        <a:pt x="154729" y="123679"/>
                        <a:pt x="154782" y="123667"/>
                        <a:pt x="154835" y="123667"/>
                      </a:cubicBezTo>
                      <a:close/>
                      <a:moveTo>
                        <a:pt x="144652" y="1"/>
                      </a:moveTo>
                      <a:lnTo>
                        <a:pt x="112913" y="18327"/>
                      </a:lnTo>
                      <a:lnTo>
                        <a:pt x="103447" y="12862"/>
                      </a:lnTo>
                      <a:cubicBezTo>
                        <a:pt x="103199" y="12716"/>
                        <a:pt x="102870" y="12643"/>
                        <a:pt x="102541" y="12643"/>
                      </a:cubicBezTo>
                      <a:cubicBezTo>
                        <a:pt x="102212" y="12643"/>
                        <a:pt x="101883" y="12716"/>
                        <a:pt x="101635" y="12862"/>
                      </a:cubicBezTo>
                      <a:lnTo>
                        <a:pt x="79174" y="25825"/>
                      </a:lnTo>
                      <a:lnTo>
                        <a:pt x="55217" y="11995"/>
                      </a:lnTo>
                      <a:cubicBezTo>
                        <a:pt x="54969" y="11850"/>
                        <a:pt x="54642" y="11777"/>
                        <a:pt x="54314" y="11777"/>
                      </a:cubicBezTo>
                      <a:cubicBezTo>
                        <a:pt x="53986" y="11777"/>
                        <a:pt x="53657" y="11850"/>
                        <a:pt x="53405" y="11995"/>
                      </a:cubicBezTo>
                      <a:lnTo>
                        <a:pt x="11861" y="35984"/>
                      </a:lnTo>
                      <a:cubicBezTo>
                        <a:pt x="11357" y="36268"/>
                        <a:pt x="11357" y="36740"/>
                        <a:pt x="11861" y="37024"/>
                      </a:cubicBezTo>
                      <a:lnTo>
                        <a:pt x="19265" y="41300"/>
                      </a:lnTo>
                      <a:lnTo>
                        <a:pt x="14673" y="43954"/>
                      </a:lnTo>
                      <a:cubicBezTo>
                        <a:pt x="14177" y="44238"/>
                        <a:pt x="14177" y="44710"/>
                        <a:pt x="14673" y="44994"/>
                      </a:cubicBezTo>
                      <a:lnTo>
                        <a:pt x="30330" y="54035"/>
                      </a:lnTo>
                      <a:lnTo>
                        <a:pt x="497" y="71259"/>
                      </a:lnTo>
                      <a:cubicBezTo>
                        <a:pt x="1" y="71550"/>
                        <a:pt x="1" y="72015"/>
                        <a:pt x="497" y="72306"/>
                      </a:cubicBezTo>
                      <a:lnTo>
                        <a:pt x="3781" y="74197"/>
                      </a:lnTo>
                      <a:lnTo>
                        <a:pt x="678" y="75984"/>
                      </a:lnTo>
                      <a:cubicBezTo>
                        <a:pt x="182" y="76268"/>
                        <a:pt x="182" y="76740"/>
                        <a:pt x="678" y="77024"/>
                      </a:cubicBezTo>
                      <a:lnTo>
                        <a:pt x="65187" y="114268"/>
                      </a:lnTo>
                      <a:lnTo>
                        <a:pt x="44191" y="126388"/>
                      </a:lnTo>
                      <a:lnTo>
                        <a:pt x="44947" y="126813"/>
                      </a:lnTo>
                      <a:lnTo>
                        <a:pt x="65935" y="114701"/>
                      </a:lnTo>
                      <a:lnTo>
                        <a:pt x="117197" y="144305"/>
                      </a:lnTo>
                      <a:cubicBezTo>
                        <a:pt x="117446" y="144447"/>
                        <a:pt x="117772" y="144518"/>
                        <a:pt x="118100" y="144518"/>
                      </a:cubicBezTo>
                      <a:cubicBezTo>
                        <a:pt x="118428" y="144518"/>
                        <a:pt x="118757" y="144447"/>
                        <a:pt x="119009" y="144305"/>
                      </a:cubicBezTo>
                      <a:lnTo>
                        <a:pt x="122096" y="142517"/>
                      </a:lnTo>
                      <a:lnTo>
                        <a:pt x="131878" y="148156"/>
                      </a:lnTo>
                      <a:cubicBezTo>
                        <a:pt x="132126" y="148302"/>
                        <a:pt x="132453" y="148375"/>
                        <a:pt x="132780" y="148375"/>
                      </a:cubicBezTo>
                      <a:cubicBezTo>
                        <a:pt x="133108" y="148375"/>
                        <a:pt x="133437" y="148302"/>
                        <a:pt x="133689" y="148156"/>
                      </a:cubicBezTo>
                      <a:lnTo>
                        <a:pt x="144400" y="141974"/>
                      </a:lnTo>
                      <a:lnTo>
                        <a:pt x="148991" y="144628"/>
                      </a:lnTo>
                      <a:cubicBezTo>
                        <a:pt x="149243" y="144770"/>
                        <a:pt x="149572" y="144841"/>
                        <a:pt x="149900" y="144841"/>
                      </a:cubicBezTo>
                      <a:cubicBezTo>
                        <a:pt x="150228" y="144841"/>
                        <a:pt x="150555" y="144770"/>
                        <a:pt x="150803" y="144628"/>
                      </a:cubicBezTo>
                      <a:lnTo>
                        <a:pt x="174516" y="130940"/>
                      </a:lnTo>
                      <a:lnTo>
                        <a:pt x="188101" y="138784"/>
                      </a:lnTo>
                      <a:cubicBezTo>
                        <a:pt x="188349" y="138930"/>
                        <a:pt x="188676" y="139003"/>
                        <a:pt x="189004" y="139003"/>
                      </a:cubicBezTo>
                      <a:cubicBezTo>
                        <a:pt x="189332" y="139003"/>
                        <a:pt x="189661" y="138930"/>
                        <a:pt x="189913" y="138784"/>
                      </a:cubicBezTo>
                      <a:lnTo>
                        <a:pt x="268566" y="93374"/>
                      </a:lnTo>
                      <a:cubicBezTo>
                        <a:pt x="269070" y="93082"/>
                        <a:pt x="269070" y="92610"/>
                        <a:pt x="268566" y="92326"/>
                      </a:cubicBezTo>
                      <a:lnTo>
                        <a:pt x="208279" y="57516"/>
                      </a:lnTo>
                      <a:cubicBezTo>
                        <a:pt x="208031" y="57370"/>
                        <a:pt x="207704" y="57298"/>
                        <a:pt x="207376" y="57298"/>
                      </a:cubicBezTo>
                      <a:cubicBezTo>
                        <a:pt x="207048" y="57298"/>
                        <a:pt x="206719" y="57370"/>
                        <a:pt x="206467" y="57516"/>
                      </a:cubicBezTo>
                      <a:lnTo>
                        <a:pt x="193630" y="64927"/>
                      </a:lnTo>
                      <a:lnTo>
                        <a:pt x="124530" y="25037"/>
                      </a:lnTo>
                      <a:lnTo>
                        <a:pt x="156205" y="6750"/>
                      </a:lnTo>
                      <a:lnTo>
                        <a:pt x="155457" y="6317"/>
                      </a:lnTo>
                      <a:lnTo>
                        <a:pt x="123781" y="24604"/>
                      </a:lnTo>
                      <a:lnTo>
                        <a:pt x="121159" y="23084"/>
                      </a:lnTo>
                      <a:lnTo>
                        <a:pt x="152898" y="4765"/>
                      </a:lnTo>
                      <a:lnTo>
                        <a:pt x="152149" y="4332"/>
                      </a:lnTo>
                      <a:lnTo>
                        <a:pt x="120411" y="22651"/>
                      </a:lnTo>
                      <a:lnTo>
                        <a:pt x="117221" y="20816"/>
                      </a:lnTo>
                      <a:lnTo>
                        <a:pt x="148960" y="2489"/>
                      </a:lnTo>
                      <a:lnTo>
                        <a:pt x="148212" y="2056"/>
                      </a:lnTo>
                      <a:lnTo>
                        <a:pt x="116473" y="20383"/>
                      </a:lnTo>
                      <a:lnTo>
                        <a:pt x="113661" y="18760"/>
                      </a:lnTo>
                      <a:lnTo>
                        <a:pt x="145400" y="434"/>
                      </a:lnTo>
                      <a:lnTo>
                        <a:pt x="14465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42"/>
                <p:cNvSpPr/>
                <p:nvPr/>
              </p:nvSpPr>
              <p:spPr>
                <a:xfrm>
                  <a:off x="4088875" y="2134600"/>
                  <a:ext cx="1530850" cy="671525"/>
                </a:xfrm>
                <a:custGeom>
                  <a:rect b="b" l="l" r="r" t="t"/>
                  <a:pathLst>
                    <a:path extrusionOk="0" h="26861" w="61234">
                      <a:moveTo>
                        <a:pt x="1" y="1"/>
                      </a:moveTo>
                      <a:lnTo>
                        <a:pt x="1" y="796"/>
                      </a:lnTo>
                      <a:cubicBezTo>
                        <a:pt x="9" y="899"/>
                        <a:pt x="64" y="985"/>
                        <a:pt x="158" y="1025"/>
                      </a:cubicBezTo>
                      <a:lnTo>
                        <a:pt x="44742" y="26770"/>
                      </a:lnTo>
                      <a:cubicBezTo>
                        <a:pt x="44849" y="26831"/>
                        <a:pt x="44990" y="26860"/>
                        <a:pt x="45137" y="26860"/>
                      </a:cubicBezTo>
                      <a:cubicBezTo>
                        <a:pt x="45315" y="26860"/>
                        <a:pt x="45501" y="26817"/>
                        <a:pt x="45648" y="26731"/>
                      </a:cubicBezTo>
                      <a:lnTo>
                        <a:pt x="61005" y="17870"/>
                      </a:lnTo>
                      <a:cubicBezTo>
                        <a:pt x="61155" y="17784"/>
                        <a:pt x="61233" y="17674"/>
                        <a:pt x="61233" y="17571"/>
                      </a:cubicBezTo>
                      <a:lnTo>
                        <a:pt x="61233" y="167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42"/>
                <p:cNvSpPr/>
                <p:nvPr/>
              </p:nvSpPr>
              <p:spPr>
                <a:xfrm>
                  <a:off x="4088875" y="1902450"/>
                  <a:ext cx="1530650" cy="883775"/>
                </a:xfrm>
                <a:custGeom>
                  <a:rect b="b" l="l" r="r" t="t"/>
                  <a:pathLst>
                    <a:path extrusionOk="0" h="35351" w="61226">
                      <a:moveTo>
                        <a:pt x="16097" y="0"/>
                      </a:moveTo>
                      <a:cubicBezTo>
                        <a:pt x="15917" y="0"/>
                        <a:pt x="15727" y="44"/>
                        <a:pt x="15579" y="127"/>
                      </a:cubicBezTo>
                      <a:lnTo>
                        <a:pt x="221" y="8988"/>
                      </a:lnTo>
                      <a:cubicBezTo>
                        <a:pt x="72" y="9074"/>
                        <a:pt x="1" y="9184"/>
                        <a:pt x="1" y="9287"/>
                      </a:cubicBezTo>
                      <a:cubicBezTo>
                        <a:pt x="9" y="9381"/>
                        <a:pt x="64" y="9468"/>
                        <a:pt x="158" y="9515"/>
                      </a:cubicBezTo>
                      <a:lnTo>
                        <a:pt x="44742" y="35260"/>
                      </a:lnTo>
                      <a:cubicBezTo>
                        <a:pt x="44848" y="35320"/>
                        <a:pt x="44986" y="35350"/>
                        <a:pt x="45132" y="35350"/>
                      </a:cubicBezTo>
                      <a:cubicBezTo>
                        <a:pt x="45311" y="35350"/>
                        <a:pt x="45500" y="35305"/>
                        <a:pt x="45648" y="35213"/>
                      </a:cubicBezTo>
                      <a:lnTo>
                        <a:pt x="61005" y="26353"/>
                      </a:lnTo>
                      <a:cubicBezTo>
                        <a:pt x="61155" y="26274"/>
                        <a:pt x="61226" y="26156"/>
                        <a:pt x="61226" y="26062"/>
                      </a:cubicBezTo>
                      <a:cubicBezTo>
                        <a:pt x="61226" y="25959"/>
                        <a:pt x="61163" y="25873"/>
                        <a:pt x="61076" y="25833"/>
                      </a:cubicBezTo>
                      <a:lnTo>
                        <a:pt x="16484" y="88"/>
                      </a:lnTo>
                      <a:cubicBezTo>
                        <a:pt x="16379" y="29"/>
                        <a:pt x="16241" y="0"/>
                        <a:pt x="1609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42"/>
                <p:cNvSpPr/>
                <p:nvPr/>
              </p:nvSpPr>
              <p:spPr>
                <a:xfrm>
                  <a:off x="4110925" y="1913250"/>
                  <a:ext cx="1495025" cy="862100"/>
                </a:xfrm>
                <a:custGeom>
                  <a:rect b="b" l="l" r="r" t="t"/>
                  <a:pathLst>
                    <a:path extrusionOk="0" h="34484" w="59801">
                      <a:moveTo>
                        <a:pt x="15377" y="0"/>
                      </a:moveTo>
                      <a:cubicBezTo>
                        <a:pt x="15289" y="0"/>
                        <a:pt x="15201" y="22"/>
                        <a:pt x="15122" y="66"/>
                      </a:cubicBezTo>
                      <a:lnTo>
                        <a:pt x="158" y="8705"/>
                      </a:lnTo>
                      <a:cubicBezTo>
                        <a:pt x="24" y="8784"/>
                        <a:pt x="1" y="8902"/>
                        <a:pt x="119" y="8973"/>
                      </a:cubicBezTo>
                      <a:lnTo>
                        <a:pt x="44222" y="34435"/>
                      </a:lnTo>
                      <a:cubicBezTo>
                        <a:pt x="44291" y="34467"/>
                        <a:pt x="44365" y="34483"/>
                        <a:pt x="44439" y="34483"/>
                      </a:cubicBezTo>
                      <a:cubicBezTo>
                        <a:pt x="44525" y="34483"/>
                        <a:pt x="44610" y="34461"/>
                        <a:pt x="44687" y="34419"/>
                      </a:cubicBezTo>
                      <a:lnTo>
                        <a:pt x="59651" y="25779"/>
                      </a:lnTo>
                      <a:cubicBezTo>
                        <a:pt x="59792" y="25701"/>
                        <a:pt x="59800" y="25575"/>
                        <a:pt x="59682" y="25512"/>
                      </a:cubicBezTo>
                      <a:lnTo>
                        <a:pt x="15579" y="42"/>
                      </a:lnTo>
                      <a:cubicBezTo>
                        <a:pt x="15516" y="14"/>
                        <a:pt x="15447" y="0"/>
                        <a:pt x="15377" y="0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42"/>
                <p:cNvSpPr/>
                <p:nvPr/>
              </p:nvSpPr>
              <p:spPr>
                <a:xfrm>
                  <a:off x="4450950" y="1955700"/>
                  <a:ext cx="113650" cy="63700"/>
                </a:xfrm>
                <a:custGeom>
                  <a:rect b="b" l="l" r="r" t="t"/>
                  <a:pathLst>
                    <a:path extrusionOk="0" h="2548" w="4546">
                      <a:moveTo>
                        <a:pt x="1761" y="0"/>
                      </a:moveTo>
                      <a:cubicBezTo>
                        <a:pt x="1624" y="0"/>
                        <a:pt x="1487" y="36"/>
                        <a:pt x="1363" y="108"/>
                      </a:cubicBezTo>
                      <a:lnTo>
                        <a:pt x="245" y="746"/>
                      </a:lnTo>
                      <a:cubicBezTo>
                        <a:pt x="25" y="880"/>
                        <a:pt x="1" y="1069"/>
                        <a:pt x="190" y="1179"/>
                      </a:cubicBezTo>
                      <a:lnTo>
                        <a:pt x="2442" y="2471"/>
                      </a:lnTo>
                      <a:cubicBezTo>
                        <a:pt x="2529" y="2522"/>
                        <a:pt x="2648" y="2547"/>
                        <a:pt x="2771" y="2547"/>
                      </a:cubicBezTo>
                      <a:cubicBezTo>
                        <a:pt x="2916" y="2547"/>
                        <a:pt x="3068" y="2512"/>
                        <a:pt x="3183" y="2439"/>
                      </a:cubicBezTo>
                      <a:lnTo>
                        <a:pt x="4301" y="1801"/>
                      </a:lnTo>
                      <a:cubicBezTo>
                        <a:pt x="4522" y="1668"/>
                        <a:pt x="4545" y="1479"/>
                        <a:pt x="4356" y="1368"/>
                      </a:cubicBezTo>
                      <a:lnTo>
                        <a:pt x="2104" y="77"/>
                      </a:lnTo>
                      <a:cubicBezTo>
                        <a:pt x="1995" y="26"/>
                        <a:pt x="1878" y="0"/>
                        <a:pt x="17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42"/>
                <p:cNvSpPr/>
                <p:nvPr/>
              </p:nvSpPr>
              <p:spPr>
                <a:xfrm>
                  <a:off x="4557875" y="2017200"/>
                  <a:ext cx="113625" cy="63950"/>
                </a:xfrm>
                <a:custGeom>
                  <a:rect b="b" l="l" r="r" t="t"/>
                  <a:pathLst>
                    <a:path extrusionOk="0" h="2558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27" y="2533"/>
                        <a:pt x="2641" y="2557"/>
                        <a:pt x="2760" y="2557"/>
                      </a:cubicBezTo>
                      <a:cubicBezTo>
                        <a:pt x="2906" y="2557"/>
                        <a:pt x="3061" y="2522"/>
                        <a:pt x="3182" y="2452"/>
                      </a:cubicBezTo>
                      <a:lnTo>
                        <a:pt x="4301" y="1806"/>
                      </a:lnTo>
                      <a:cubicBezTo>
                        <a:pt x="4521" y="1680"/>
                        <a:pt x="4545" y="1491"/>
                        <a:pt x="4356" y="1381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42"/>
                <p:cNvSpPr/>
                <p:nvPr/>
              </p:nvSpPr>
              <p:spPr>
                <a:xfrm>
                  <a:off x="4664600" y="2078925"/>
                  <a:ext cx="113825" cy="63925"/>
                </a:xfrm>
                <a:custGeom>
                  <a:rect b="b" l="l" r="r" t="t"/>
                  <a:pathLst>
                    <a:path extrusionOk="0" h="2557" w="4553">
                      <a:moveTo>
                        <a:pt x="1769" y="0"/>
                      </a:moveTo>
                      <a:cubicBezTo>
                        <a:pt x="1628" y="0"/>
                        <a:pt x="1488" y="36"/>
                        <a:pt x="1362" y="109"/>
                      </a:cubicBezTo>
                      <a:lnTo>
                        <a:pt x="244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1" y="2480"/>
                      </a:lnTo>
                      <a:cubicBezTo>
                        <a:pt x="2555" y="2531"/>
                        <a:pt x="2676" y="2557"/>
                        <a:pt x="2796" y="2557"/>
                      </a:cubicBezTo>
                      <a:cubicBezTo>
                        <a:pt x="2933" y="2557"/>
                        <a:pt x="3068" y="2523"/>
                        <a:pt x="3190" y="2456"/>
                      </a:cubicBezTo>
                      <a:lnTo>
                        <a:pt x="4308" y="1803"/>
                      </a:lnTo>
                      <a:cubicBezTo>
                        <a:pt x="4528" y="1677"/>
                        <a:pt x="4552" y="1487"/>
                        <a:pt x="4363" y="1377"/>
                      </a:cubicBezTo>
                      <a:lnTo>
                        <a:pt x="2111" y="70"/>
                      </a:lnTo>
                      <a:cubicBezTo>
                        <a:pt x="2001" y="24"/>
                        <a:pt x="1885" y="0"/>
                        <a:pt x="176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42"/>
                <p:cNvSpPr/>
                <p:nvPr/>
              </p:nvSpPr>
              <p:spPr>
                <a:xfrm>
                  <a:off x="4771500" y="214065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6"/>
                      </a:cubicBezTo>
                      <a:lnTo>
                        <a:pt x="2442" y="2476"/>
                      </a:lnTo>
                      <a:cubicBezTo>
                        <a:pt x="2529" y="2527"/>
                        <a:pt x="2647" y="2552"/>
                        <a:pt x="2771" y="2552"/>
                      </a:cubicBezTo>
                      <a:cubicBezTo>
                        <a:pt x="2917" y="2552"/>
                        <a:pt x="3071" y="2517"/>
                        <a:pt x="3190" y="2444"/>
                      </a:cubicBezTo>
                      <a:lnTo>
                        <a:pt x="4301" y="1806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42"/>
                <p:cNvSpPr/>
                <p:nvPr/>
              </p:nvSpPr>
              <p:spPr>
                <a:xfrm>
                  <a:off x="4878400" y="2202275"/>
                  <a:ext cx="113650" cy="63875"/>
                </a:xfrm>
                <a:custGeom>
                  <a:rect b="b" l="l" r="r" t="t"/>
                  <a:pathLst>
                    <a:path extrusionOk="0" h="2555" w="4546">
                      <a:moveTo>
                        <a:pt x="1768" y="0"/>
                      </a:moveTo>
                      <a:cubicBezTo>
                        <a:pt x="1627" y="0"/>
                        <a:pt x="1485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74"/>
                        <a:pt x="190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3" y="2554"/>
                      </a:cubicBezTo>
                      <a:cubicBezTo>
                        <a:pt x="2921" y="2554"/>
                        <a:pt x="3059" y="2521"/>
                        <a:pt x="3183" y="2452"/>
                      </a:cubicBezTo>
                      <a:lnTo>
                        <a:pt x="4301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1997" y="24"/>
                        <a:pt x="1883" y="0"/>
                        <a:pt x="176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42"/>
                <p:cNvSpPr/>
                <p:nvPr/>
              </p:nvSpPr>
              <p:spPr>
                <a:xfrm>
                  <a:off x="4985125" y="2264000"/>
                  <a:ext cx="113825" cy="63850"/>
                </a:xfrm>
                <a:custGeom>
                  <a:rect b="b" l="l" r="r" t="t"/>
                  <a:pathLst>
                    <a:path extrusionOk="0" h="2554" w="4553">
                      <a:moveTo>
                        <a:pt x="1757" y="1"/>
                      </a:moveTo>
                      <a:cubicBezTo>
                        <a:pt x="1620" y="1"/>
                        <a:pt x="1485" y="34"/>
                        <a:pt x="1363" y="101"/>
                      </a:cubicBezTo>
                      <a:lnTo>
                        <a:pt x="245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2" y="2480"/>
                      </a:lnTo>
                      <a:cubicBezTo>
                        <a:pt x="2531" y="2530"/>
                        <a:pt x="2648" y="2554"/>
                        <a:pt x="2770" y="2554"/>
                      </a:cubicBezTo>
                      <a:cubicBezTo>
                        <a:pt x="2918" y="2554"/>
                        <a:pt x="3073" y="2518"/>
                        <a:pt x="3190" y="2448"/>
                      </a:cubicBezTo>
                      <a:lnTo>
                        <a:pt x="4308" y="1803"/>
                      </a:lnTo>
                      <a:cubicBezTo>
                        <a:pt x="4529" y="1677"/>
                        <a:pt x="4553" y="1488"/>
                        <a:pt x="4364" y="1377"/>
                      </a:cubicBezTo>
                      <a:lnTo>
                        <a:pt x="2111" y="78"/>
                      </a:lnTo>
                      <a:cubicBezTo>
                        <a:pt x="1997" y="26"/>
                        <a:pt x="1876" y="1"/>
                        <a:pt x="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42"/>
                <p:cNvSpPr/>
                <p:nvPr/>
              </p:nvSpPr>
              <p:spPr>
                <a:xfrm>
                  <a:off x="5092025" y="2325725"/>
                  <a:ext cx="113650" cy="63825"/>
                </a:xfrm>
                <a:custGeom>
                  <a:rect b="b" l="l" r="r" t="t"/>
                  <a:pathLst>
                    <a:path extrusionOk="0" h="2553" w="4546">
                      <a:moveTo>
                        <a:pt x="1785" y="0"/>
                      </a:moveTo>
                      <a:cubicBezTo>
                        <a:pt x="1639" y="0"/>
                        <a:pt x="1485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66"/>
                        <a:pt x="190" y="1176"/>
                      </a:cubicBezTo>
                      <a:lnTo>
                        <a:pt x="2442" y="2476"/>
                      </a:lnTo>
                      <a:cubicBezTo>
                        <a:pt x="2533" y="2527"/>
                        <a:pt x="2652" y="2552"/>
                        <a:pt x="2775" y="2552"/>
                      </a:cubicBezTo>
                      <a:cubicBezTo>
                        <a:pt x="2920" y="2552"/>
                        <a:pt x="3071" y="2517"/>
                        <a:pt x="3191" y="2444"/>
                      </a:cubicBezTo>
                      <a:lnTo>
                        <a:pt x="4301" y="1799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2019" y="24"/>
                        <a:pt x="1905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42"/>
                <p:cNvSpPr/>
                <p:nvPr/>
              </p:nvSpPr>
              <p:spPr>
                <a:xfrm>
                  <a:off x="5198950" y="2387350"/>
                  <a:ext cx="113625" cy="63875"/>
                </a:xfrm>
                <a:custGeom>
                  <a:rect b="b" l="l" r="r" t="t"/>
                  <a:pathLst>
                    <a:path extrusionOk="0" h="2555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4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2" y="2554"/>
                      </a:cubicBezTo>
                      <a:cubicBezTo>
                        <a:pt x="2920" y="2554"/>
                        <a:pt x="3058" y="2521"/>
                        <a:pt x="3182" y="2452"/>
                      </a:cubicBezTo>
                      <a:lnTo>
                        <a:pt x="4300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42"/>
                <p:cNvSpPr/>
                <p:nvPr/>
              </p:nvSpPr>
              <p:spPr>
                <a:xfrm>
                  <a:off x="5305650" y="2449050"/>
                  <a:ext cx="113825" cy="63875"/>
                </a:xfrm>
                <a:custGeom>
                  <a:rect b="b" l="l" r="r" t="t"/>
                  <a:pathLst>
                    <a:path extrusionOk="0" h="2555" w="4553">
                      <a:moveTo>
                        <a:pt x="1784" y="0"/>
                      </a:moveTo>
                      <a:cubicBezTo>
                        <a:pt x="1638" y="0"/>
                        <a:pt x="1483" y="34"/>
                        <a:pt x="1363" y="102"/>
                      </a:cubicBezTo>
                      <a:lnTo>
                        <a:pt x="245" y="748"/>
                      </a:lnTo>
                      <a:cubicBezTo>
                        <a:pt x="25" y="882"/>
                        <a:pt x="1" y="1071"/>
                        <a:pt x="198" y="1181"/>
                      </a:cubicBezTo>
                      <a:lnTo>
                        <a:pt x="2450" y="2481"/>
                      </a:lnTo>
                      <a:cubicBezTo>
                        <a:pt x="2535" y="2531"/>
                        <a:pt x="2649" y="2555"/>
                        <a:pt x="2769" y="2555"/>
                      </a:cubicBezTo>
                      <a:cubicBezTo>
                        <a:pt x="2915" y="2555"/>
                        <a:pt x="3069" y="2519"/>
                        <a:pt x="3191" y="2449"/>
                      </a:cubicBezTo>
                      <a:lnTo>
                        <a:pt x="4309" y="1804"/>
                      </a:lnTo>
                      <a:cubicBezTo>
                        <a:pt x="4529" y="1678"/>
                        <a:pt x="4553" y="1489"/>
                        <a:pt x="4364" y="1378"/>
                      </a:cubicBezTo>
                      <a:lnTo>
                        <a:pt x="2112" y="71"/>
                      </a:lnTo>
                      <a:cubicBezTo>
                        <a:pt x="2025" y="24"/>
                        <a:pt x="1908" y="0"/>
                        <a:pt x="178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42"/>
                <p:cNvSpPr/>
                <p:nvPr/>
              </p:nvSpPr>
              <p:spPr>
                <a:xfrm>
                  <a:off x="5412575" y="251080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7"/>
                      </a:cubicBezTo>
                      <a:lnTo>
                        <a:pt x="2442" y="2476"/>
                      </a:lnTo>
                      <a:cubicBezTo>
                        <a:pt x="2550" y="2527"/>
                        <a:pt x="2667" y="2552"/>
                        <a:pt x="2784" y="2552"/>
                      </a:cubicBezTo>
                      <a:cubicBezTo>
                        <a:pt x="2921" y="2552"/>
                        <a:pt x="3059" y="2517"/>
                        <a:pt x="3182" y="2444"/>
                      </a:cubicBezTo>
                      <a:lnTo>
                        <a:pt x="4300" y="1799"/>
                      </a:lnTo>
                      <a:cubicBezTo>
                        <a:pt x="4529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42"/>
                <p:cNvSpPr/>
                <p:nvPr/>
              </p:nvSpPr>
              <p:spPr>
                <a:xfrm>
                  <a:off x="4372600" y="1998225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19"/>
                      </a:lnTo>
                      <a:cubicBezTo>
                        <a:pt x="8" y="990"/>
                        <a:pt x="1" y="1085"/>
                        <a:pt x="95" y="1148"/>
                      </a:cubicBezTo>
                      <a:lnTo>
                        <a:pt x="2678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8" y="1754"/>
                      </a:lnTo>
                      <a:cubicBezTo>
                        <a:pt x="4686" y="1691"/>
                        <a:pt x="4694" y="1589"/>
                        <a:pt x="4600" y="1534"/>
                      </a:cubicBezTo>
                      <a:lnTo>
                        <a:pt x="2017" y="37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42"/>
                <p:cNvSpPr/>
                <p:nvPr/>
              </p:nvSpPr>
              <p:spPr>
                <a:xfrm>
                  <a:off x="4307225" y="2036700"/>
                  <a:ext cx="162075" cy="92450"/>
                </a:xfrm>
                <a:custGeom>
                  <a:rect b="b" l="l" r="r" t="t"/>
                  <a:pathLst>
                    <a:path extrusionOk="0" h="3698" w="6483">
                      <a:moveTo>
                        <a:pt x="1824" y="0"/>
                      </a:moveTo>
                      <a:cubicBezTo>
                        <a:pt x="1735" y="0"/>
                        <a:pt x="1647" y="22"/>
                        <a:pt x="1568" y="66"/>
                      </a:cubicBezTo>
                      <a:lnTo>
                        <a:pt x="150" y="885"/>
                      </a:lnTo>
                      <a:cubicBezTo>
                        <a:pt x="17" y="963"/>
                        <a:pt x="1" y="1082"/>
                        <a:pt x="111" y="1152"/>
                      </a:cubicBezTo>
                      <a:lnTo>
                        <a:pt x="4443" y="3649"/>
                      </a:lnTo>
                      <a:cubicBezTo>
                        <a:pt x="4512" y="3682"/>
                        <a:pt x="4586" y="3698"/>
                        <a:pt x="4659" y="3698"/>
                      </a:cubicBezTo>
                      <a:cubicBezTo>
                        <a:pt x="4745" y="3698"/>
                        <a:pt x="4831" y="3676"/>
                        <a:pt x="4907" y="3633"/>
                      </a:cubicBezTo>
                      <a:lnTo>
                        <a:pt x="6333" y="2806"/>
                      </a:lnTo>
                      <a:cubicBezTo>
                        <a:pt x="6459" y="2728"/>
                        <a:pt x="6482" y="2609"/>
                        <a:pt x="6364" y="2546"/>
                      </a:cubicBezTo>
                      <a:lnTo>
                        <a:pt x="2033" y="42"/>
                      </a:lnTo>
                      <a:cubicBezTo>
                        <a:pt x="1966" y="14"/>
                        <a:pt x="1895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42"/>
                <p:cNvSpPr/>
                <p:nvPr/>
              </p:nvSpPr>
              <p:spPr>
                <a:xfrm>
                  <a:off x="4241475" y="2074525"/>
                  <a:ext cx="175250" cy="100100"/>
                </a:xfrm>
                <a:custGeom>
                  <a:rect b="b" l="l" r="r" t="t"/>
                  <a:pathLst>
                    <a:path extrusionOk="0" h="4004" w="701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5"/>
                      </a:cubicBezTo>
                      <a:lnTo>
                        <a:pt x="158" y="876"/>
                      </a:lnTo>
                      <a:cubicBezTo>
                        <a:pt x="16" y="963"/>
                        <a:pt x="0" y="1081"/>
                        <a:pt x="118" y="1152"/>
                      </a:cubicBezTo>
                      <a:lnTo>
                        <a:pt x="4978" y="3955"/>
                      </a:lnTo>
                      <a:cubicBezTo>
                        <a:pt x="5045" y="3987"/>
                        <a:pt x="5117" y="4003"/>
                        <a:pt x="5190" y="4003"/>
                      </a:cubicBezTo>
                      <a:cubicBezTo>
                        <a:pt x="5279" y="4003"/>
                        <a:pt x="5368" y="3979"/>
                        <a:pt x="5450" y="3932"/>
                      </a:cubicBezTo>
                      <a:lnTo>
                        <a:pt x="6852" y="3120"/>
                      </a:lnTo>
                      <a:cubicBezTo>
                        <a:pt x="6994" y="3050"/>
                        <a:pt x="7010" y="2916"/>
                        <a:pt x="6892" y="2853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42"/>
                <p:cNvSpPr/>
                <p:nvPr/>
              </p:nvSpPr>
              <p:spPr>
                <a:xfrm>
                  <a:off x="5334200" y="2553450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7" y="1"/>
                        <a:pt x="1693" y="19"/>
                        <a:pt x="1623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0"/>
                      </a:cubicBezTo>
                      <a:lnTo>
                        <a:pt x="2679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9" y="1754"/>
                      </a:lnTo>
                      <a:cubicBezTo>
                        <a:pt x="4687" y="1684"/>
                        <a:pt x="4695" y="1589"/>
                        <a:pt x="4600" y="1526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42"/>
                <p:cNvSpPr/>
                <p:nvPr/>
              </p:nvSpPr>
              <p:spPr>
                <a:xfrm>
                  <a:off x="5223350" y="2565525"/>
                  <a:ext cx="162275" cy="92475"/>
                </a:xfrm>
                <a:custGeom>
                  <a:rect b="b" l="l" r="r" t="t"/>
                  <a:pathLst>
                    <a:path extrusionOk="0" h="3699" w="6491">
                      <a:moveTo>
                        <a:pt x="1832" y="1"/>
                      </a:moveTo>
                      <a:cubicBezTo>
                        <a:pt x="1743" y="1"/>
                        <a:pt x="1655" y="23"/>
                        <a:pt x="1576" y="66"/>
                      </a:cubicBezTo>
                      <a:lnTo>
                        <a:pt x="158" y="886"/>
                      </a:lnTo>
                      <a:cubicBezTo>
                        <a:pt x="17" y="964"/>
                        <a:pt x="1" y="1082"/>
                        <a:pt x="119" y="1153"/>
                      </a:cubicBezTo>
                      <a:lnTo>
                        <a:pt x="4451" y="3650"/>
                      </a:lnTo>
                      <a:cubicBezTo>
                        <a:pt x="4520" y="3682"/>
                        <a:pt x="4593" y="3698"/>
                        <a:pt x="4667" y="3698"/>
                      </a:cubicBezTo>
                      <a:cubicBezTo>
                        <a:pt x="4753" y="3698"/>
                        <a:pt x="4839" y="3677"/>
                        <a:pt x="4915" y="3634"/>
                      </a:cubicBezTo>
                      <a:lnTo>
                        <a:pt x="6333" y="2807"/>
                      </a:lnTo>
                      <a:cubicBezTo>
                        <a:pt x="6475" y="2736"/>
                        <a:pt x="6490" y="2610"/>
                        <a:pt x="6372" y="2547"/>
                      </a:cubicBezTo>
                      <a:lnTo>
                        <a:pt x="2041" y="43"/>
                      </a:lnTo>
                      <a:cubicBezTo>
                        <a:pt x="1974" y="15"/>
                        <a:pt x="1903" y="1"/>
                        <a:pt x="18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42"/>
                <p:cNvSpPr/>
                <p:nvPr/>
              </p:nvSpPr>
              <p:spPr>
                <a:xfrm>
                  <a:off x="5144400" y="2595850"/>
                  <a:ext cx="175275" cy="99975"/>
                </a:xfrm>
                <a:custGeom>
                  <a:rect b="b" l="l" r="r" t="t"/>
                  <a:pathLst>
                    <a:path extrusionOk="0" h="3999" w="7011">
                      <a:moveTo>
                        <a:pt x="1821" y="1"/>
                      </a:moveTo>
                      <a:cubicBezTo>
                        <a:pt x="1730" y="1"/>
                        <a:pt x="1639" y="23"/>
                        <a:pt x="1560" y="66"/>
                      </a:cubicBezTo>
                      <a:lnTo>
                        <a:pt x="150" y="877"/>
                      </a:lnTo>
                      <a:cubicBezTo>
                        <a:pt x="9" y="956"/>
                        <a:pt x="1" y="1082"/>
                        <a:pt x="119" y="1153"/>
                      </a:cubicBezTo>
                      <a:lnTo>
                        <a:pt x="4970" y="3957"/>
                      </a:lnTo>
                      <a:cubicBezTo>
                        <a:pt x="5037" y="3985"/>
                        <a:pt x="5110" y="3999"/>
                        <a:pt x="5182" y="3999"/>
                      </a:cubicBezTo>
                      <a:cubicBezTo>
                        <a:pt x="5273" y="3999"/>
                        <a:pt x="5364" y="3977"/>
                        <a:pt x="5443" y="3933"/>
                      </a:cubicBezTo>
                      <a:lnTo>
                        <a:pt x="6853" y="3122"/>
                      </a:lnTo>
                      <a:cubicBezTo>
                        <a:pt x="6994" y="3043"/>
                        <a:pt x="7010" y="2917"/>
                        <a:pt x="6884" y="2846"/>
                      </a:cubicBezTo>
                      <a:lnTo>
                        <a:pt x="2033" y="43"/>
                      </a:lnTo>
                      <a:cubicBezTo>
                        <a:pt x="1966" y="15"/>
                        <a:pt x="189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42"/>
                <p:cNvSpPr/>
                <p:nvPr/>
              </p:nvSpPr>
              <p:spPr>
                <a:xfrm>
                  <a:off x="4175125" y="2112025"/>
                  <a:ext cx="117750" cy="67050"/>
                </a:xfrm>
                <a:custGeom>
                  <a:rect b="b" l="l" r="r" t="t"/>
                  <a:pathLst>
                    <a:path extrusionOk="0" h="2682" w="471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6" y="53"/>
                      </a:cubicBezTo>
                      <a:lnTo>
                        <a:pt x="118" y="935"/>
                      </a:lnTo>
                      <a:cubicBezTo>
                        <a:pt x="8" y="998"/>
                        <a:pt x="0" y="1093"/>
                        <a:pt x="95" y="1148"/>
                      </a:cubicBezTo>
                      <a:lnTo>
                        <a:pt x="2694" y="2644"/>
                      </a:lnTo>
                      <a:cubicBezTo>
                        <a:pt x="2749" y="2670"/>
                        <a:pt x="2807" y="2682"/>
                        <a:pt x="2865" y="2682"/>
                      </a:cubicBezTo>
                      <a:cubicBezTo>
                        <a:pt x="2933" y="2682"/>
                        <a:pt x="3001" y="2666"/>
                        <a:pt x="3064" y="2636"/>
                      </a:cubicBezTo>
                      <a:lnTo>
                        <a:pt x="4584" y="1754"/>
                      </a:lnTo>
                      <a:cubicBezTo>
                        <a:pt x="4694" y="1691"/>
                        <a:pt x="4710" y="1597"/>
                        <a:pt x="4615" y="1542"/>
                      </a:cubicBezTo>
                      <a:lnTo>
                        <a:pt x="2009" y="37"/>
                      </a:lnTo>
                      <a:cubicBezTo>
                        <a:pt x="1955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42"/>
                <p:cNvSpPr/>
                <p:nvPr/>
              </p:nvSpPr>
              <p:spPr>
                <a:xfrm>
                  <a:off x="4260775" y="2161525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38" y="1"/>
                      </a:moveTo>
                      <a:cubicBezTo>
                        <a:pt x="1771" y="1"/>
                        <a:pt x="1705" y="16"/>
                        <a:pt x="1646" y="50"/>
                      </a:cubicBezTo>
                      <a:lnTo>
                        <a:pt x="118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5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2" y="1751"/>
                      </a:lnTo>
                      <a:cubicBezTo>
                        <a:pt x="4694" y="1688"/>
                        <a:pt x="4710" y="1594"/>
                        <a:pt x="4615" y="1538"/>
                      </a:cubicBezTo>
                      <a:lnTo>
                        <a:pt x="2008" y="34"/>
                      </a:lnTo>
                      <a:cubicBezTo>
                        <a:pt x="1954" y="12"/>
                        <a:pt x="1895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42"/>
                <p:cNvSpPr/>
                <p:nvPr/>
              </p:nvSpPr>
              <p:spPr>
                <a:xfrm>
                  <a:off x="4346425" y="2211075"/>
                  <a:ext cx="117750" cy="67025"/>
                </a:xfrm>
                <a:custGeom>
                  <a:rect b="b" l="l" r="r" t="t"/>
                  <a:pathLst>
                    <a:path extrusionOk="0" h="2681" w="4710">
                      <a:moveTo>
                        <a:pt x="1850" y="0"/>
                      </a:moveTo>
                      <a:cubicBezTo>
                        <a:pt x="1781" y="0"/>
                        <a:pt x="1711" y="18"/>
                        <a:pt x="1646" y="53"/>
                      </a:cubicBezTo>
                      <a:lnTo>
                        <a:pt x="126" y="927"/>
                      </a:lnTo>
                      <a:cubicBezTo>
                        <a:pt x="16" y="990"/>
                        <a:pt x="0" y="1084"/>
                        <a:pt x="95" y="1139"/>
                      </a:cubicBezTo>
                      <a:lnTo>
                        <a:pt x="2701" y="2644"/>
                      </a:lnTo>
                      <a:cubicBezTo>
                        <a:pt x="2755" y="2669"/>
                        <a:pt x="2811" y="2681"/>
                        <a:pt x="2867" y="2681"/>
                      </a:cubicBezTo>
                      <a:cubicBezTo>
                        <a:pt x="2935" y="2681"/>
                        <a:pt x="3003" y="2663"/>
                        <a:pt x="3064" y="2628"/>
                      </a:cubicBezTo>
                      <a:lnTo>
                        <a:pt x="4592" y="1746"/>
                      </a:lnTo>
                      <a:cubicBezTo>
                        <a:pt x="4702" y="1691"/>
                        <a:pt x="4710" y="1588"/>
                        <a:pt x="4615" y="1541"/>
                      </a:cubicBezTo>
                      <a:lnTo>
                        <a:pt x="2016" y="37"/>
                      </a:lnTo>
                      <a:cubicBezTo>
                        <a:pt x="1963" y="12"/>
                        <a:pt x="1907" y="0"/>
                        <a:pt x="18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42"/>
                <p:cNvSpPr/>
                <p:nvPr/>
              </p:nvSpPr>
              <p:spPr>
                <a:xfrm>
                  <a:off x="4390725" y="2160750"/>
                  <a:ext cx="97675" cy="55225"/>
                </a:xfrm>
                <a:custGeom>
                  <a:rect b="b" l="l" r="r" t="t"/>
                  <a:pathLst>
                    <a:path extrusionOk="0" h="2209" w="3907">
                      <a:moveTo>
                        <a:pt x="1817" y="1"/>
                      </a:moveTo>
                      <a:cubicBezTo>
                        <a:pt x="1729" y="1"/>
                        <a:pt x="1644" y="23"/>
                        <a:pt x="1567" y="65"/>
                      </a:cubicBezTo>
                      <a:lnTo>
                        <a:pt x="158" y="876"/>
                      </a:lnTo>
                      <a:cubicBezTo>
                        <a:pt x="16" y="955"/>
                        <a:pt x="0" y="1081"/>
                        <a:pt x="126" y="1152"/>
                      </a:cubicBezTo>
                      <a:lnTo>
                        <a:pt x="1867" y="2160"/>
                      </a:lnTo>
                      <a:cubicBezTo>
                        <a:pt x="1939" y="2193"/>
                        <a:pt x="2015" y="2209"/>
                        <a:pt x="2090" y="2209"/>
                      </a:cubicBezTo>
                      <a:cubicBezTo>
                        <a:pt x="2177" y="2209"/>
                        <a:pt x="2263" y="2187"/>
                        <a:pt x="2339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6" y="1128"/>
                        <a:pt x="3780" y="1058"/>
                      </a:cubicBezTo>
                      <a:lnTo>
                        <a:pt x="2040" y="50"/>
                      </a:lnTo>
                      <a:cubicBezTo>
                        <a:pt x="1967" y="17"/>
                        <a:pt x="1891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42"/>
                <p:cNvSpPr/>
                <p:nvPr/>
              </p:nvSpPr>
              <p:spPr>
                <a:xfrm>
                  <a:off x="4459225" y="220032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15" y="1"/>
                      </a:moveTo>
                      <a:cubicBezTo>
                        <a:pt x="1728" y="1"/>
                        <a:pt x="1641" y="23"/>
                        <a:pt x="1560" y="65"/>
                      </a:cubicBezTo>
                      <a:lnTo>
                        <a:pt x="158" y="876"/>
                      </a:lnTo>
                      <a:cubicBezTo>
                        <a:pt x="17" y="955"/>
                        <a:pt x="1" y="1081"/>
                        <a:pt x="119" y="1152"/>
                      </a:cubicBezTo>
                      <a:lnTo>
                        <a:pt x="1867" y="2160"/>
                      </a:lnTo>
                      <a:cubicBezTo>
                        <a:pt x="1935" y="2192"/>
                        <a:pt x="2008" y="2208"/>
                        <a:pt x="2082" y="2208"/>
                      </a:cubicBezTo>
                      <a:cubicBezTo>
                        <a:pt x="2172" y="2208"/>
                        <a:pt x="2262" y="2184"/>
                        <a:pt x="2340" y="2137"/>
                      </a:cubicBezTo>
                      <a:lnTo>
                        <a:pt x="3750" y="1325"/>
                      </a:lnTo>
                      <a:cubicBezTo>
                        <a:pt x="3891" y="1254"/>
                        <a:pt x="3907" y="1121"/>
                        <a:pt x="3781" y="1058"/>
                      </a:cubicBezTo>
                      <a:lnTo>
                        <a:pt x="2033" y="49"/>
                      </a:lnTo>
                      <a:cubicBezTo>
                        <a:pt x="1964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42"/>
                <p:cNvSpPr/>
                <p:nvPr/>
              </p:nvSpPr>
              <p:spPr>
                <a:xfrm>
                  <a:off x="4527750" y="2239800"/>
                  <a:ext cx="97475" cy="55175"/>
                </a:xfrm>
                <a:custGeom>
                  <a:rect b="b" l="l" r="r" t="t"/>
                  <a:pathLst>
                    <a:path extrusionOk="0" h="2207" w="3899">
                      <a:moveTo>
                        <a:pt x="1815" y="1"/>
                      </a:moveTo>
                      <a:cubicBezTo>
                        <a:pt x="1728" y="1"/>
                        <a:pt x="1641" y="22"/>
                        <a:pt x="1560" y="69"/>
                      </a:cubicBezTo>
                      <a:lnTo>
                        <a:pt x="150" y="880"/>
                      </a:lnTo>
                      <a:cubicBezTo>
                        <a:pt x="16" y="959"/>
                        <a:pt x="0" y="1085"/>
                        <a:pt x="119" y="1156"/>
                      </a:cubicBezTo>
                      <a:lnTo>
                        <a:pt x="1867" y="2164"/>
                      </a:lnTo>
                      <a:cubicBezTo>
                        <a:pt x="1933" y="2192"/>
                        <a:pt x="2005" y="2206"/>
                        <a:pt x="2076" y="2206"/>
                      </a:cubicBezTo>
                      <a:cubicBezTo>
                        <a:pt x="2166" y="2206"/>
                        <a:pt x="2256" y="2184"/>
                        <a:pt x="2340" y="2141"/>
                      </a:cubicBezTo>
                      <a:lnTo>
                        <a:pt x="3749" y="1329"/>
                      </a:lnTo>
                      <a:cubicBezTo>
                        <a:pt x="3883" y="1251"/>
                        <a:pt x="3899" y="1125"/>
                        <a:pt x="3781" y="1054"/>
                      </a:cubicBezTo>
                      <a:lnTo>
                        <a:pt x="2032" y="46"/>
                      </a:lnTo>
                      <a:cubicBezTo>
                        <a:pt x="1963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42"/>
                <p:cNvSpPr/>
                <p:nvPr/>
              </p:nvSpPr>
              <p:spPr>
                <a:xfrm>
                  <a:off x="4596275" y="2279300"/>
                  <a:ext cx="97475" cy="55200"/>
                </a:xfrm>
                <a:custGeom>
                  <a:rect b="b" l="l" r="r" t="t"/>
                  <a:pathLst>
                    <a:path extrusionOk="0" h="2208" w="3899">
                      <a:moveTo>
                        <a:pt x="1820" y="1"/>
                      </a:moveTo>
                      <a:cubicBezTo>
                        <a:pt x="1731" y="1"/>
                        <a:pt x="1642" y="25"/>
                        <a:pt x="1560" y="72"/>
                      </a:cubicBezTo>
                      <a:lnTo>
                        <a:pt x="150" y="883"/>
                      </a:lnTo>
                      <a:cubicBezTo>
                        <a:pt x="16" y="962"/>
                        <a:pt x="0" y="1088"/>
                        <a:pt x="118" y="1159"/>
                      </a:cubicBezTo>
                      <a:lnTo>
                        <a:pt x="1867" y="2159"/>
                      </a:lnTo>
                      <a:cubicBezTo>
                        <a:pt x="1936" y="2192"/>
                        <a:pt x="2010" y="2208"/>
                        <a:pt x="2084" y="2208"/>
                      </a:cubicBezTo>
                      <a:cubicBezTo>
                        <a:pt x="2171" y="2208"/>
                        <a:pt x="2259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83" y="1254"/>
                        <a:pt x="3899" y="1128"/>
                        <a:pt x="3780" y="1057"/>
                      </a:cubicBezTo>
                      <a:lnTo>
                        <a:pt x="2032" y="49"/>
                      </a:lnTo>
                      <a:cubicBezTo>
                        <a:pt x="1965" y="17"/>
                        <a:pt x="1893" y="1"/>
                        <a:pt x="182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42"/>
                <p:cNvSpPr/>
                <p:nvPr/>
              </p:nvSpPr>
              <p:spPr>
                <a:xfrm>
                  <a:off x="4664600" y="231887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20" y="0"/>
                      </a:moveTo>
                      <a:cubicBezTo>
                        <a:pt x="1732" y="0"/>
                        <a:pt x="1644" y="22"/>
                        <a:pt x="1567" y="64"/>
                      </a:cubicBezTo>
                      <a:lnTo>
                        <a:pt x="158" y="883"/>
                      </a:lnTo>
                      <a:cubicBezTo>
                        <a:pt x="16" y="954"/>
                        <a:pt x="0" y="1080"/>
                        <a:pt x="126" y="1151"/>
                      </a:cubicBezTo>
                      <a:lnTo>
                        <a:pt x="1867" y="2159"/>
                      </a:lnTo>
                      <a:cubicBezTo>
                        <a:pt x="1939" y="2192"/>
                        <a:pt x="2015" y="2208"/>
                        <a:pt x="2090" y="2208"/>
                      </a:cubicBezTo>
                      <a:cubicBezTo>
                        <a:pt x="2177" y="2208"/>
                        <a:pt x="2263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6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1" y="16"/>
                        <a:pt x="1895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42"/>
                <p:cNvSpPr/>
                <p:nvPr/>
              </p:nvSpPr>
              <p:spPr>
                <a:xfrm>
                  <a:off x="4733100" y="23584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28" y="0"/>
                        <a:pt x="1641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19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3"/>
                      </a:cubicBezTo>
                      <a:lnTo>
                        <a:pt x="3749" y="1324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42"/>
                <p:cNvSpPr/>
                <p:nvPr/>
              </p:nvSpPr>
              <p:spPr>
                <a:xfrm>
                  <a:off x="4801625" y="2397975"/>
                  <a:ext cx="97475" cy="55150"/>
                </a:xfrm>
                <a:custGeom>
                  <a:rect b="b" l="l" r="r" t="t"/>
                  <a:pathLst>
                    <a:path extrusionOk="0" h="2206" w="3899">
                      <a:moveTo>
                        <a:pt x="1823" y="1"/>
                      </a:moveTo>
                      <a:cubicBezTo>
                        <a:pt x="1733" y="1"/>
                        <a:pt x="1643" y="23"/>
                        <a:pt x="1560" y="66"/>
                      </a:cubicBezTo>
                      <a:lnTo>
                        <a:pt x="158" y="878"/>
                      </a:lnTo>
                      <a:cubicBezTo>
                        <a:pt x="16" y="956"/>
                        <a:pt x="0" y="1082"/>
                        <a:pt x="119" y="1153"/>
                      </a:cubicBezTo>
                      <a:lnTo>
                        <a:pt x="1867" y="2161"/>
                      </a:lnTo>
                      <a:cubicBezTo>
                        <a:pt x="1936" y="2190"/>
                        <a:pt x="2010" y="2206"/>
                        <a:pt x="2084" y="2206"/>
                      </a:cubicBezTo>
                      <a:cubicBezTo>
                        <a:pt x="2171" y="2206"/>
                        <a:pt x="2259" y="2184"/>
                        <a:pt x="2339" y="2138"/>
                      </a:cubicBezTo>
                      <a:lnTo>
                        <a:pt x="3749" y="1326"/>
                      </a:lnTo>
                      <a:cubicBezTo>
                        <a:pt x="3883" y="1248"/>
                        <a:pt x="3899" y="1122"/>
                        <a:pt x="3781" y="1051"/>
                      </a:cubicBezTo>
                      <a:lnTo>
                        <a:pt x="2032" y="43"/>
                      </a:lnTo>
                      <a:cubicBezTo>
                        <a:pt x="1966" y="15"/>
                        <a:pt x="1895" y="1"/>
                        <a:pt x="182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42"/>
                <p:cNvSpPr/>
                <p:nvPr/>
              </p:nvSpPr>
              <p:spPr>
                <a:xfrm>
                  <a:off x="4869950" y="2437400"/>
                  <a:ext cx="97675" cy="55250"/>
                </a:xfrm>
                <a:custGeom>
                  <a:rect b="b" l="l" r="r" t="t"/>
                  <a:pathLst>
                    <a:path extrusionOk="0" h="2210" w="3907">
                      <a:moveTo>
                        <a:pt x="1825" y="1"/>
                      </a:moveTo>
                      <a:cubicBezTo>
                        <a:pt x="1735" y="1"/>
                        <a:pt x="1645" y="25"/>
                        <a:pt x="1567" y="72"/>
                      </a:cubicBezTo>
                      <a:lnTo>
                        <a:pt x="158" y="884"/>
                      </a:lnTo>
                      <a:cubicBezTo>
                        <a:pt x="16" y="962"/>
                        <a:pt x="0" y="1088"/>
                        <a:pt x="126" y="1159"/>
                      </a:cubicBezTo>
                      <a:lnTo>
                        <a:pt x="1875" y="2167"/>
                      </a:lnTo>
                      <a:cubicBezTo>
                        <a:pt x="1941" y="2195"/>
                        <a:pt x="2012" y="2209"/>
                        <a:pt x="2084" y="2209"/>
                      </a:cubicBezTo>
                      <a:cubicBezTo>
                        <a:pt x="2174" y="2209"/>
                        <a:pt x="2264" y="2187"/>
                        <a:pt x="2347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7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3" y="17"/>
                        <a:pt x="1899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42"/>
                <p:cNvSpPr/>
                <p:nvPr/>
              </p:nvSpPr>
              <p:spPr>
                <a:xfrm>
                  <a:off x="4938450" y="247697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26" y="1"/>
                      </a:moveTo>
                      <a:cubicBezTo>
                        <a:pt x="1736" y="1"/>
                        <a:pt x="1646" y="25"/>
                        <a:pt x="1568" y="72"/>
                      </a:cubicBezTo>
                      <a:lnTo>
                        <a:pt x="158" y="884"/>
                      </a:lnTo>
                      <a:cubicBezTo>
                        <a:pt x="17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40" y="2192"/>
                        <a:pt x="2016" y="2208"/>
                        <a:pt x="2091" y="2208"/>
                      </a:cubicBezTo>
                      <a:cubicBezTo>
                        <a:pt x="2180" y="2208"/>
                        <a:pt x="2267" y="2186"/>
                        <a:pt x="2348" y="2144"/>
                      </a:cubicBezTo>
                      <a:lnTo>
                        <a:pt x="3750" y="1332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1" y="49"/>
                      </a:lnTo>
                      <a:cubicBezTo>
                        <a:pt x="1973" y="17"/>
                        <a:pt x="1900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42"/>
                <p:cNvSpPr/>
                <p:nvPr/>
              </p:nvSpPr>
              <p:spPr>
                <a:xfrm>
                  <a:off x="5006975" y="25165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30" y="0"/>
                        <a:pt x="1644" y="22"/>
                        <a:pt x="1568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42"/>
                <p:cNvSpPr/>
                <p:nvPr/>
              </p:nvSpPr>
              <p:spPr>
                <a:xfrm>
                  <a:off x="5075500" y="255612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0" y="1080"/>
                        <a:pt x="118" y="1151"/>
                      </a:cubicBezTo>
                      <a:lnTo>
                        <a:pt x="1867" y="2159"/>
                      </a:lnTo>
                      <a:cubicBezTo>
                        <a:pt x="1934" y="2191"/>
                        <a:pt x="2006" y="2207"/>
                        <a:pt x="2079" y="2207"/>
                      </a:cubicBezTo>
                      <a:cubicBezTo>
                        <a:pt x="2168" y="2207"/>
                        <a:pt x="2257" y="2183"/>
                        <a:pt x="2339" y="2136"/>
                      </a:cubicBezTo>
                      <a:lnTo>
                        <a:pt x="3749" y="1325"/>
                      </a:lnTo>
                      <a:cubicBezTo>
                        <a:pt x="3883" y="1254"/>
                        <a:pt x="3907" y="1120"/>
                        <a:pt x="3781" y="1057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42"/>
                <p:cNvSpPr/>
                <p:nvPr/>
              </p:nvSpPr>
              <p:spPr>
                <a:xfrm>
                  <a:off x="4444850" y="2116025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4" y="1"/>
                      </a:moveTo>
                      <a:cubicBezTo>
                        <a:pt x="1735" y="1"/>
                        <a:pt x="1647" y="23"/>
                        <a:pt x="1568" y="67"/>
                      </a:cubicBezTo>
                      <a:lnTo>
                        <a:pt x="150" y="886"/>
                      </a:lnTo>
                      <a:cubicBezTo>
                        <a:pt x="17" y="964"/>
                        <a:pt x="1" y="1082"/>
                        <a:pt x="111" y="1153"/>
                      </a:cubicBezTo>
                      <a:lnTo>
                        <a:pt x="1946" y="2209"/>
                      </a:lnTo>
                      <a:cubicBezTo>
                        <a:pt x="2009" y="2237"/>
                        <a:pt x="2078" y="2251"/>
                        <a:pt x="2148" y="2251"/>
                      </a:cubicBezTo>
                      <a:cubicBezTo>
                        <a:pt x="2236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5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42"/>
                <p:cNvSpPr/>
                <p:nvPr/>
              </p:nvSpPr>
              <p:spPr>
                <a:xfrm>
                  <a:off x="4515550" y="2156800"/>
                  <a:ext cx="99450" cy="56350"/>
                </a:xfrm>
                <a:custGeom>
                  <a:rect b="b" l="l" r="r" t="t"/>
                  <a:pathLst>
                    <a:path extrusionOk="0" h="2254" w="3978">
                      <a:moveTo>
                        <a:pt x="1824" y="0"/>
                      </a:moveTo>
                      <a:cubicBezTo>
                        <a:pt x="1736" y="0"/>
                        <a:pt x="1650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8"/>
                        <a:pt x="2086" y="2253"/>
                        <a:pt x="2161" y="2253"/>
                      </a:cubicBezTo>
                      <a:cubicBezTo>
                        <a:pt x="2244" y="2253"/>
                        <a:pt x="2327" y="2234"/>
                        <a:pt x="2402" y="2192"/>
                      </a:cubicBezTo>
                      <a:lnTo>
                        <a:pt x="3828" y="1365"/>
                      </a:lnTo>
                      <a:cubicBezTo>
                        <a:pt x="3954" y="1286"/>
                        <a:pt x="3977" y="1168"/>
                        <a:pt x="3859" y="1097"/>
                      </a:cubicBezTo>
                      <a:lnTo>
                        <a:pt x="2032" y="42"/>
                      </a:lnTo>
                      <a:cubicBezTo>
                        <a:pt x="1966" y="14"/>
                        <a:pt x="1894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42"/>
                <p:cNvSpPr/>
                <p:nvPr/>
              </p:nvSpPr>
              <p:spPr>
                <a:xfrm>
                  <a:off x="4586025" y="2197575"/>
                  <a:ext cx="99650" cy="56325"/>
                </a:xfrm>
                <a:custGeom>
                  <a:rect b="b" l="l" r="r" t="t"/>
                  <a:pathLst>
                    <a:path extrusionOk="0" h="2253" w="3986">
                      <a:moveTo>
                        <a:pt x="1824" y="1"/>
                      </a:moveTo>
                      <a:cubicBezTo>
                        <a:pt x="1738" y="1"/>
                        <a:pt x="1652" y="23"/>
                        <a:pt x="1576" y="65"/>
                      </a:cubicBezTo>
                      <a:lnTo>
                        <a:pt x="150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7" y="2237"/>
                        <a:pt x="2092" y="2253"/>
                        <a:pt x="2168" y="2253"/>
                      </a:cubicBezTo>
                      <a:cubicBezTo>
                        <a:pt x="2252" y="2253"/>
                        <a:pt x="2336" y="2233"/>
                        <a:pt x="2411" y="2191"/>
                      </a:cubicBezTo>
                      <a:lnTo>
                        <a:pt x="3828" y="1364"/>
                      </a:lnTo>
                      <a:cubicBezTo>
                        <a:pt x="3962" y="1286"/>
                        <a:pt x="3986" y="1168"/>
                        <a:pt x="3868" y="1105"/>
                      </a:cubicBezTo>
                      <a:lnTo>
                        <a:pt x="2040" y="49"/>
                      </a:lnTo>
                      <a:cubicBezTo>
                        <a:pt x="1971" y="17"/>
                        <a:pt x="1898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42"/>
                <p:cNvSpPr/>
                <p:nvPr/>
              </p:nvSpPr>
              <p:spPr>
                <a:xfrm>
                  <a:off x="4656700" y="2238300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7" y="1"/>
                      </a:moveTo>
                      <a:cubicBezTo>
                        <a:pt x="1741" y="1"/>
                        <a:pt x="1655" y="22"/>
                        <a:pt x="1576" y="66"/>
                      </a:cubicBezTo>
                      <a:lnTo>
                        <a:pt x="151" y="885"/>
                      </a:lnTo>
                      <a:cubicBezTo>
                        <a:pt x="25" y="964"/>
                        <a:pt x="1" y="1082"/>
                        <a:pt x="119" y="1153"/>
                      </a:cubicBezTo>
                      <a:lnTo>
                        <a:pt x="1946" y="2208"/>
                      </a:lnTo>
                      <a:cubicBezTo>
                        <a:pt x="2013" y="2236"/>
                        <a:pt x="2082" y="2250"/>
                        <a:pt x="2152" y="2250"/>
                      </a:cubicBezTo>
                      <a:cubicBezTo>
                        <a:pt x="2238" y="2250"/>
                        <a:pt x="2324" y="2229"/>
                        <a:pt x="2403" y="2185"/>
                      </a:cubicBezTo>
                      <a:lnTo>
                        <a:pt x="3829" y="1366"/>
                      </a:lnTo>
                      <a:cubicBezTo>
                        <a:pt x="3962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7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42"/>
                <p:cNvSpPr/>
                <p:nvPr/>
              </p:nvSpPr>
              <p:spPr>
                <a:xfrm>
                  <a:off x="4727400" y="227910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0"/>
                      </a:moveTo>
                      <a:cubicBezTo>
                        <a:pt x="1731" y="0"/>
                        <a:pt x="1648" y="22"/>
                        <a:pt x="1575" y="64"/>
                      </a:cubicBezTo>
                      <a:lnTo>
                        <a:pt x="150" y="884"/>
                      </a:lnTo>
                      <a:cubicBezTo>
                        <a:pt x="16" y="962"/>
                        <a:pt x="0" y="1080"/>
                        <a:pt x="118" y="1151"/>
                      </a:cubicBezTo>
                      <a:lnTo>
                        <a:pt x="1946" y="2207"/>
                      </a:lnTo>
                      <a:cubicBezTo>
                        <a:pt x="2011" y="2239"/>
                        <a:pt x="2083" y="2255"/>
                        <a:pt x="2155" y="2255"/>
                      </a:cubicBezTo>
                      <a:cubicBezTo>
                        <a:pt x="2240" y="2255"/>
                        <a:pt x="2326" y="2233"/>
                        <a:pt x="2402" y="2191"/>
                      </a:cubicBezTo>
                      <a:lnTo>
                        <a:pt x="3828" y="1364"/>
                      </a:lnTo>
                      <a:cubicBezTo>
                        <a:pt x="3954" y="1285"/>
                        <a:pt x="3977" y="1167"/>
                        <a:pt x="3859" y="1104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42"/>
                <p:cNvSpPr/>
                <p:nvPr/>
              </p:nvSpPr>
              <p:spPr>
                <a:xfrm>
                  <a:off x="4797875" y="2319850"/>
                  <a:ext cx="99650" cy="56400"/>
                </a:xfrm>
                <a:custGeom>
                  <a:rect b="b" l="l" r="r" t="t"/>
                  <a:pathLst>
                    <a:path extrusionOk="0" h="2256" w="3986">
                      <a:moveTo>
                        <a:pt x="1824" y="0"/>
                      </a:moveTo>
                      <a:cubicBezTo>
                        <a:pt x="1738" y="0"/>
                        <a:pt x="1652" y="22"/>
                        <a:pt x="1576" y="65"/>
                      </a:cubicBezTo>
                      <a:lnTo>
                        <a:pt x="158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5" y="2240"/>
                        <a:pt x="2089" y="2255"/>
                        <a:pt x="2162" y="2255"/>
                      </a:cubicBezTo>
                      <a:cubicBezTo>
                        <a:pt x="2249" y="2255"/>
                        <a:pt x="2334" y="2234"/>
                        <a:pt x="2411" y="2191"/>
                      </a:cubicBezTo>
                      <a:lnTo>
                        <a:pt x="3836" y="1364"/>
                      </a:lnTo>
                      <a:cubicBezTo>
                        <a:pt x="3970" y="1285"/>
                        <a:pt x="3986" y="1167"/>
                        <a:pt x="3868" y="1104"/>
                      </a:cubicBezTo>
                      <a:lnTo>
                        <a:pt x="2041" y="49"/>
                      </a:lnTo>
                      <a:cubicBezTo>
                        <a:pt x="1972" y="16"/>
                        <a:pt x="1898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42"/>
                <p:cNvSpPr/>
                <p:nvPr/>
              </p:nvSpPr>
              <p:spPr>
                <a:xfrm>
                  <a:off x="4868575" y="2360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7" y="0"/>
                      </a:moveTo>
                      <a:cubicBezTo>
                        <a:pt x="1740" y="0"/>
                        <a:pt x="1654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6"/>
                        <a:pt x="2082" y="2250"/>
                        <a:pt x="2151" y="2250"/>
                      </a:cubicBezTo>
                      <a:cubicBezTo>
                        <a:pt x="2237" y="2250"/>
                        <a:pt x="2323" y="2228"/>
                        <a:pt x="2402" y="2184"/>
                      </a:cubicBezTo>
                      <a:lnTo>
                        <a:pt x="3828" y="1365"/>
                      </a:lnTo>
                      <a:cubicBezTo>
                        <a:pt x="3962" y="1287"/>
                        <a:pt x="3977" y="1168"/>
                        <a:pt x="3859" y="1098"/>
                      </a:cubicBezTo>
                      <a:lnTo>
                        <a:pt x="2032" y="42"/>
                      </a:lnTo>
                      <a:cubicBezTo>
                        <a:pt x="1966" y="14"/>
                        <a:pt x="1896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42"/>
                <p:cNvSpPr/>
                <p:nvPr/>
              </p:nvSpPr>
              <p:spPr>
                <a:xfrm>
                  <a:off x="4939250" y="240135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1"/>
                      </a:moveTo>
                      <a:cubicBezTo>
                        <a:pt x="1731" y="1"/>
                        <a:pt x="1648" y="23"/>
                        <a:pt x="1576" y="65"/>
                      </a:cubicBezTo>
                      <a:lnTo>
                        <a:pt x="150" y="892"/>
                      </a:lnTo>
                      <a:cubicBezTo>
                        <a:pt x="16" y="971"/>
                        <a:pt x="0" y="1089"/>
                        <a:pt x="119" y="1152"/>
                      </a:cubicBezTo>
                      <a:lnTo>
                        <a:pt x="1946" y="2207"/>
                      </a:lnTo>
                      <a:cubicBezTo>
                        <a:pt x="2011" y="2240"/>
                        <a:pt x="2083" y="2256"/>
                        <a:pt x="2156" y="2256"/>
                      </a:cubicBezTo>
                      <a:cubicBezTo>
                        <a:pt x="2240" y="2256"/>
                        <a:pt x="2326" y="2234"/>
                        <a:pt x="2403" y="2192"/>
                      </a:cubicBezTo>
                      <a:lnTo>
                        <a:pt x="3828" y="1365"/>
                      </a:lnTo>
                      <a:cubicBezTo>
                        <a:pt x="3962" y="1286"/>
                        <a:pt x="3978" y="1168"/>
                        <a:pt x="3859" y="1105"/>
                      </a:cubicBezTo>
                      <a:lnTo>
                        <a:pt x="2032" y="49"/>
                      </a:lnTo>
                      <a:cubicBezTo>
                        <a:pt x="1963" y="17"/>
                        <a:pt x="1889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42"/>
                <p:cNvSpPr/>
                <p:nvPr/>
              </p:nvSpPr>
              <p:spPr>
                <a:xfrm>
                  <a:off x="5009725" y="2442125"/>
                  <a:ext cx="99475" cy="56400"/>
                </a:xfrm>
                <a:custGeom>
                  <a:rect b="b" l="l" r="r" t="t"/>
                  <a:pathLst>
                    <a:path extrusionOk="0" h="2256" w="3979">
                      <a:moveTo>
                        <a:pt x="1820" y="0"/>
                      </a:moveTo>
                      <a:cubicBezTo>
                        <a:pt x="1736" y="0"/>
                        <a:pt x="1652" y="22"/>
                        <a:pt x="1576" y="64"/>
                      </a:cubicBezTo>
                      <a:lnTo>
                        <a:pt x="151" y="891"/>
                      </a:lnTo>
                      <a:cubicBezTo>
                        <a:pt x="25" y="970"/>
                        <a:pt x="1" y="1088"/>
                        <a:pt x="119" y="1151"/>
                      </a:cubicBezTo>
                      <a:lnTo>
                        <a:pt x="1946" y="2207"/>
                      </a:lnTo>
                      <a:cubicBezTo>
                        <a:pt x="2015" y="2239"/>
                        <a:pt x="2089" y="2255"/>
                        <a:pt x="2162" y="2255"/>
                      </a:cubicBezTo>
                      <a:cubicBezTo>
                        <a:pt x="2247" y="2255"/>
                        <a:pt x="2331" y="2233"/>
                        <a:pt x="2403" y="2191"/>
                      </a:cubicBezTo>
                      <a:lnTo>
                        <a:pt x="3828" y="1372"/>
                      </a:lnTo>
                      <a:cubicBezTo>
                        <a:pt x="3962" y="1293"/>
                        <a:pt x="3978" y="1175"/>
                        <a:pt x="3860" y="1104"/>
                      </a:cubicBezTo>
                      <a:lnTo>
                        <a:pt x="2033" y="49"/>
                      </a:lnTo>
                      <a:cubicBezTo>
                        <a:pt x="1964" y="16"/>
                        <a:pt x="1892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42"/>
                <p:cNvSpPr/>
                <p:nvPr/>
              </p:nvSpPr>
              <p:spPr>
                <a:xfrm>
                  <a:off x="5080425" y="2483025"/>
                  <a:ext cx="99450" cy="56250"/>
                </a:xfrm>
                <a:custGeom>
                  <a:rect b="b" l="l" r="r" t="t"/>
                  <a:pathLst>
                    <a:path extrusionOk="0" h="2250" w="3978">
                      <a:moveTo>
                        <a:pt x="1827" y="1"/>
                      </a:moveTo>
                      <a:cubicBezTo>
                        <a:pt x="1740" y="1"/>
                        <a:pt x="1654" y="23"/>
                        <a:pt x="1575" y="67"/>
                      </a:cubicBezTo>
                      <a:lnTo>
                        <a:pt x="150" y="886"/>
                      </a:lnTo>
                      <a:cubicBezTo>
                        <a:pt x="24" y="964"/>
                        <a:pt x="0" y="1083"/>
                        <a:pt x="118" y="1153"/>
                      </a:cubicBezTo>
                      <a:lnTo>
                        <a:pt x="1946" y="2201"/>
                      </a:lnTo>
                      <a:cubicBezTo>
                        <a:pt x="2014" y="2234"/>
                        <a:pt x="2088" y="2249"/>
                        <a:pt x="2162" y="2249"/>
                      </a:cubicBezTo>
                      <a:cubicBezTo>
                        <a:pt x="2248" y="2249"/>
                        <a:pt x="2334" y="2228"/>
                        <a:pt x="2410" y="2185"/>
                      </a:cubicBezTo>
                      <a:lnTo>
                        <a:pt x="3828" y="1366"/>
                      </a:lnTo>
                      <a:cubicBezTo>
                        <a:pt x="3962" y="1287"/>
                        <a:pt x="3977" y="1169"/>
                        <a:pt x="3859" y="1098"/>
                      </a:cubicBezTo>
                      <a:lnTo>
                        <a:pt x="2032" y="43"/>
                      </a:lnTo>
                      <a:cubicBezTo>
                        <a:pt x="1966" y="15"/>
                        <a:pt x="1896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42"/>
                <p:cNvSpPr/>
                <p:nvPr/>
              </p:nvSpPr>
              <p:spPr>
                <a:xfrm>
                  <a:off x="5151100" y="2523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2" y="0"/>
                      </a:moveTo>
                      <a:cubicBezTo>
                        <a:pt x="1737" y="0"/>
                        <a:pt x="1653" y="20"/>
                        <a:pt x="1576" y="59"/>
                      </a:cubicBezTo>
                      <a:lnTo>
                        <a:pt x="150" y="886"/>
                      </a:lnTo>
                      <a:cubicBezTo>
                        <a:pt x="16" y="965"/>
                        <a:pt x="1" y="1083"/>
                        <a:pt x="119" y="1154"/>
                      </a:cubicBezTo>
                      <a:lnTo>
                        <a:pt x="1946" y="2209"/>
                      </a:lnTo>
                      <a:cubicBezTo>
                        <a:pt x="2012" y="2237"/>
                        <a:pt x="2082" y="2251"/>
                        <a:pt x="2151" y="2251"/>
                      </a:cubicBezTo>
                      <a:cubicBezTo>
                        <a:pt x="2238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8"/>
                        <a:pt x="3978" y="1169"/>
                        <a:pt x="3860" y="1099"/>
                      </a:cubicBezTo>
                      <a:lnTo>
                        <a:pt x="2032" y="43"/>
                      </a:lnTo>
                      <a:cubicBezTo>
                        <a:pt x="1964" y="14"/>
                        <a:pt x="1893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42"/>
                <p:cNvSpPr/>
                <p:nvPr/>
              </p:nvSpPr>
              <p:spPr>
                <a:xfrm>
                  <a:off x="4463375" y="20507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3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403"/>
                      </a:lnTo>
                      <a:cubicBezTo>
                        <a:pt x="2323" y="2427"/>
                        <a:pt x="2382" y="2439"/>
                        <a:pt x="2439" y="2439"/>
                      </a:cubicBezTo>
                      <a:cubicBezTo>
                        <a:pt x="2514" y="2439"/>
                        <a:pt x="2588" y="2419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2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42"/>
                <p:cNvSpPr/>
                <p:nvPr/>
              </p:nvSpPr>
              <p:spPr>
                <a:xfrm>
                  <a:off x="4542725" y="20964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2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395"/>
                      </a:lnTo>
                      <a:cubicBezTo>
                        <a:pt x="2326" y="2424"/>
                        <a:pt x="2386" y="2438"/>
                        <a:pt x="2447" y="2438"/>
                      </a:cubicBezTo>
                      <a:cubicBezTo>
                        <a:pt x="2519" y="2438"/>
                        <a:pt x="2590" y="2418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3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42"/>
                <p:cNvSpPr/>
                <p:nvPr/>
              </p:nvSpPr>
              <p:spPr>
                <a:xfrm>
                  <a:off x="4621850" y="2142150"/>
                  <a:ext cx="107150" cy="60925"/>
                </a:xfrm>
                <a:custGeom>
                  <a:rect b="b" l="l" r="r" t="t"/>
                  <a:pathLst>
                    <a:path extrusionOk="0" h="2437" w="4286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4" y="2425"/>
                        <a:pt x="2394" y="2437"/>
                        <a:pt x="2453" y="2437"/>
                      </a:cubicBezTo>
                      <a:cubicBezTo>
                        <a:pt x="2526" y="2437"/>
                        <a:pt x="2598" y="2419"/>
                        <a:pt x="2663" y="2384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1" y="1298"/>
                      </a:cubicBezTo>
                      <a:lnTo>
                        <a:pt x="2017" y="37"/>
                      </a:lnTo>
                      <a:cubicBezTo>
                        <a:pt x="1960" y="13"/>
                        <a:pt x="1901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42"/>
                <p:cNvSpPr/>
                <p:nvPr/>
              </p:nvSpPr>
              <p:spPr>
                <a:xfrm>
                  <a:off x="4701200" y="2188075"/>
                  <a:ext cx="107350" cy="60875"/>
                </a:xfrm>
                <a:custGeom>
                  <a:rect b="b" l="l" r="r" t="t"/>
                  <a:pathLst>
                    <a:path extrusionOk="0" h="2435" w="4294">
                      <a:moveTo>
                        <a:pt x="1839" y="1"/>
                      </a:moveTo>
                      <a:cubicBezTo>
                        <a:pt x="1767" y="1"/>
                        <a:pt x="1695" y="21"/>
                        <a:pt x="1631" y="59"/>
                      </a:cubicBezTo>
                      <a:lnTo>
                        <a:pt x="127" y="918"/>
                      </a:lnTo>
                      <a:cubicBezTo>
                        <a:pt x="17" y="981"/>
                        <a:pt x="1" y="1083"/>
                        <a:pt x="103" y="1138"/>
                      </a:cubicBezTo>
                      <a:lnTo>
                        <a:pt x="2277" y="2398"/>
                      </a:lnTo>
                      <a:cubicBezTo>
                        <a:pt x="2330" y="2423"/>
                        <a:pt x="2390" y="2435"/>
                        <a:pt x="2450" y="2435"/>
                      </a:cubicBezTo>
                      <a:cubicBezTo>
                        <a:pt x="2523" y="2435"/>
                        <a:pt x="2598" y="2417"/>
                        <a:pt x="2663" y="2382"/>
                      </a:cubicBezTo>
                      <a:lnTo>
                        <a:pt x="4167" y="1516"/>
                      </a:lnTo>
                      <a:cubicBezTo>
                        <a:pt x="4277" y="1445"/>
                        <a:pt x="4293" y="1351"/>
                        <a:pt x="4191" y="1288"/>
                      </a:cubicBezTo>
                      <a:lnTo>
                        <a:pt x="2017" y="43"/>
                      </a:lnTo>
                      <a:cubicBezTo>
                        <a:pt x="1960" y="15"/>
                        <a:pt x="1899" y="1"/>
                        <a:pt x="183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42"/>
                <p:cNvSpPr/>
                <p:nvPr/>
              </p:nvSpPr>
              <p:spPr>
                <a:xfrm>
                  <a:off x="4780550" y="2233750"/>
                  <a:ext cx="107150" cy="60950"/>
                </a:xfrm>
                <a:custGeom>
                  <a:rect b="b" l="l" r="r" t="t"/>
                  <a:pathLst>
                    <a:path extrusionOk="0" h="2438" w="4286">
                      <a:moveTo>
                        <a:pt x="1838" y="1"/>
                      </a:moveTo>
                      <a:cubicBezTo>
                        <a:pt x="1766" y="1"/>
                        <a:pt x="1695" y="21"/>
                        <a:pt x="1631" y="59"/>
                      </a:cubicBezTo>
                      <a:lnTo>
                        <a:pt x="127" y="926"/>
                      </a:lnTo>
                      <a:cubicBezTo>
                        <a:pt x="16" y="989"/>
                        <a:pt x="1" y="1091"/>
                        <a:pt x="103" y="1146"/>
                      </a:cubicBezTo>
                      <a:lnTo>
                        <a:pt x="2277" y="2398"/>
                      </a:lnTo>
                      <a:cubicBezTo>
                        <a:pt x="2332" y="2424"/>
                        <a:pt x="2393" y="2438"/>
                        <a:pt x="2454" y="2438"/>
                      </a:cubicBezTo>
                      <a:cubicBezTo>
                        <a:pt x="2524" y="2438"/>
                        <a:pt x="2596" y="2420"/>
                        <a:pt x="2663" y="2383"/>
                      </a:cubicBezTo>
                      <a:lnTo>
                        <a:pt x="4159" y="1516"/>
                      </a:lnTo>
                      <a:cubicBezTo>
                        <a:pt x="4277" y="1453"/>
                        <a:pt x="4285" y="1351"/>
                        <a:pt x="4191" y="1296"/>
                      </a:cubicBezTo>
                      <a:lnTo>
                        <a:pt x="2017" y="43"/>
                      </a:lnTo>
                      <a:cubicBezTo>
                        <a:pt x="1959" y="15"/>
                        <a:pt x="1899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42"/>
                <p:cNvSpPr/>
                <p:nvPr/>
              </p:nvSpPr>
              <p:spPr>
                <a:xfrm>
                  <a:off x="4859900" y="2279575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6" y="991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0" y="2425"/>
                        <a:pt x="2388" y="2437"/>
                        <a:pt x="2447" y="2437"/>
                      </a:cubicBezTo>
                      <a:cubicBezTo>
                        <a:pt x="2519" y="2437"/>
                        <a:pt x="2593" y="2419"/>
                        <a:pt x="2663" y="2385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0" y="1298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42"/>
                <p:cNvSpPr/>
                <p:nvPr/>
              </p:nvSpPr>
              <p:spPr>
                <a:xfrm>
                  <a:off x="4939250" y="2325400"/>
                  <a:ext cx="107125" cy="60975"/>
                </a:xfrm>
                <a:custGeom>
                  <a:rect b="b" l="l" r="r" t="t"/>
                  <a:pathLst>
                    <a:path extrusionOk="0" h="2439" w="4285">
                      <a:moveTo>
                        <a:pt x="1833" y="0"/>
                      </a:moveTo>
                      <a:cubicBezTo>
                        <a:pt x="1763" y="0"/>
                        <a:pt x="1693" y="18"/>
                        <a:pt x="1631" y="55"/>
                      </a:cubicBezTo>
                      <a:lnTo>
                        <a:pt x="126" y="922"/>
                      </a:lnTo>
                      <a:cubicBezTo>
                        <a:pt x="8" y="985"/>
                        <a:pt x="0" y="1087"/>
                        <a:pt x="95" y="1142"/>
                      </a:cubicBezTo>
                      <a:lnTo>
                        <a:pt x="2269" y="2402"/>
                      </a:lnTo>
                      <a:cubicBezTo>
                        <a:pt x="2324" y="2426"/>
                        <a:pt x="2382" y="2438"/>
                        <a:pt x="2440" y="2438"/>
                      </a:cubicBezTo>
                      <a:cubicBezTo>
                        <a:pt x="2514" y="2438"/>
                        <a:pt x="2588" y="2419"/>
                        <a:pt x="2655" y="2379"/>
                      </a:cubicBezTo>
                      <a:lnTo>
                        <a:pt x="4159" y="1512"/>
                      </a:lnTo>
                      <a:cubicBezTo>
                        <a:pt x="4277" y="1449"/>
                        <a:pt x="4285" y="1347"/>
                        <a:pt x="4182" y="1292"/>
                      </a:cubicBezTo>
                      <a:lnTo>
                        <a:pt x="2017" y="40"/>
                      </a:lnTo>
                      <a:cubicBezTo>
                        <a:pt x="1958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42"/>
                <p:cNvSpPr/>
                <p:nvPr/>
              </p:nvSpPr>
              <p:spPr>
                <a:xfrm>
                  <a:off x="5018600" y="23711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40" y="1"/>
                      </a:moveTo>
                      <a:cubicBezTo>
                        <a:pt x="1766" y="1"/>
                        <a:pt x="1692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91"/>
                        <a:pt x="0" y="1093"/>
                        <a:pt x="95" y="1148"/>
                      </a:cubicBezTo>
                      <a:lnTo>
                        <a:pt x="2268" y="2400"/>
                      </a:lnTo>
                      <a:cubicBezTo>
                        <a:pt x="2328" y="2426"/>
                        <a:pt x="2390" y="2440"/>
                        <a:pt x="2452" y="2440"/>
                      </a:cubicBezTo>
                      <a:cubicBezTo>
                        <a:pt x="2522" y="2440"/>
                        <a:pt x="2592" y="2422"/>
                        <a:pt x="2654" y="2385"/>
                      </a:cubicBezTo>
                      <a:lnTo>
                        <a:pt x="4159" y="1518"/>
                      </a:lnTo>
                      <a:cubicBezTo>
                        <a:pt x="4269" y="1455"/>
                        <a:pt x="4285" y="1353"/>
                        <a:pt x="4182" y="1298"/>
                      </a:cubicBezTo>
                      <a:lnTo>
                        <a:pt x="2016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42"/>
                <p:cNvSpPr/>
                <p:nvPr/>
              </p:nvSpPr>
              <p:spPr>
                <a:xfrm>
                  <a:off x="5097950" y="24170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6" y="1"/>
                      </a:moveTo>
                      <a:cubicBezTo>
                        <a:pt x="1762" y="1"/>
                        <a:pt x="1687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83"/>
                        <a:pt x="0" y="1085"/>
                        <a:pt x="95" y="1140"/>
                      </a:cubicBezTo>
                      <a:lnTo>
                        <a:pt x="2268" y="2400"/>
                      </a:lnTo>
                      <a:cubicBezTo>
                        <a:pt x="2325" y="2425"/>
                        <a:pt x="2385" y="2437"/>
                        <a:pt x="2445" y="2437"/>
                      </a:cubicBezTo>
                      <a:cubicBezTo>
                        <a:pt x="2517" y="2437"/>
                        <a:pt x="2589" y="2419"/>
                        <a:pt x="2654" y="2385"/>
                      </a:cubicBezTo>
                      <a:lnTo>
                        <a:pt x="4158" y="1518"/>
                      </a:lnTo>
                      <a:cubicBezTo>
                        <a:pt x="4269" y="1447"/>
                        <a:pt x="4284" y="1353"/>
                        <a:pt x="4182" y="1290"/>
                      </a:cubicBezTo>
                      <a:lnTo>
                        <a:pt x="2008" y="38"/>
                      </a:lnTo>
                      <a:cubicBezTo>
                        <a:pt x="1955" y="13"/>
                        <a:pt x="1896" y="1"/>
                        <a:pt x="183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42"/>
                <p:cNvSpPr/>
                <p:nvPr/>
              </p:nvSpPr>
              <p:spPr>
                <a:xfrm>
                  <a:off x="5177300" y="246275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0" y="0"/>
                      </a:moveTo>
                      <a:cubicBezTo>
                        <a:pt x="1758" y="0"/>
                        <a:pt x="1687" y="20"/>
                        <a:pt x="1622" y="59"/>
                      </a:cubicBezTo>
                      <a:lnTo>
                        <a:pt x="126" y="925"/>
                      </a:lnTo>
                      <a:cubicBezTo>
                        <a:pt x="8" y="988"/>
                        <a:pt x="0" y="1090"/>
                        <a:pt x="95" y="1145"/>
                      </a:cubicBezTo>
                      <a:lnTo>
                        <a:pt x="2268" y="2398"/>
                      </a:lnTo>
                      <a:cubicBezTo>
                        <a:pt x="2327" y="2423"/>
                        <a:pt x="2390" y="2437"/>
                        <a:pt x="2452" y="2437"/>
                      </a:cubicBezTo>
                      <a:cubicBezTo>
                        <a:pt x="2522" y="2437"/>
                        <a:pt x="2591" y="2419"/>
                        <a:pt x="2654" y="2382"/>
                      </a:cubicBezTo>
                      <a:lnTo>
                        <a:pt x="4158" y="1516"/>
                      </a:lnTo>
                      <a:cubicBezTo>
                        <a:pt x="4269" y="1453"/>
                        <a:pt x="4284" y="1350"/>
                        <a:pt x="4182" y="1295"/>
                      </a:cubicBezTo>
                      <a:lnTo>
                        <a:pt x="2008" y="43"/>
                      </a:lnTo>
                      <a:cubicBezTo>
                        <a:pt x="1951" y="14"/>
                        <a:pt x="1890" y="0"/>
                        <a:pt x="18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42"/>
                <p:cNvSpPr/>
                <p:nvPr/>
              </p:nvSpPr>
              <p:spPr>
                <a:xfrm>
                  <a:off x="5256450" y="2508500"/>
                  <a:ext cx="107325" cy="61000"/>
                </a:xfrm>
                <a:custGeom>
                  <a:rect b="b" l="l" r="r" t="t"/>
                  <a:pathLst>
                    <a:path extrusionOk="0" h="2440" w="4293">
                      <a:moveTo>
                        <a:pt x="1833" y="0"/>
                      </a:moveTo>
                      <a:cubicBezTo>
                        <a:pt x="1762" y="0"/>
                        <a:pt x="1693" y="18"/>
                        <a:pt x="1630" y="56"/>
                      </a:cubicBezTo>
                      <a:lnTo>
                        <a:pt x="126" y="922"/>
                      </a:lnTo>
                      <a:cubicBezTo>
                        <a:pt x="16" y="985"/>
                        <a:pt x="0" y="1087"/>
                        <a:pt x="102" y="1142"/>
                      </a:cubicBezTo>
                      <a:lnTo>
                        <a:pt x="2276" y="2403"/>
                      </a:lnTo>
                      <a:cubicBezTo>
                        <a:pt x="2333" y="2427"/>
                        <a:pt x="2393" y="2439"/>
                        <a:pt x="2452" y="2439"/>
                      </a:cubicBezTo>
                      <a:cubicBezTo>
                        <a:pt x="2525" y="2439"/>
                        <a:pt x="2597" y="2421"/>
                        <a:pt x="2662" y="2387"/>
                      </a:cubicBezTo>
                      <a:lnTo>
                        <a:pt x="4158" y="1513"/>
                      </a:lnTo>
                      <a:cubicBezTo>
                        <a:pt x="4276" y="1450"/>
                        <a:pt x="4292" y="1347"/>
                        <a:pt x="4190" y="1292"/>
                      </a:cubicBezTo>
                      <a:lnTo>
                        <a:pt x="2016" y="40"/>
                      </a:lnTo>
                      <a:cubicBezTo>
                        <a:pt x="1957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42"/>
                <p:cNvSpPr/>
                <p:nvPr/>
              </p:nvSpPr>
              <p:spPr>
                <a:xfrm>
                  <a:off x="5136725" y="2667250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28"/>
                      </a:lnTo>
                      <a:cubicBezTo>
                        <a:pt x="16" y="998"/>
                        <a:pt x="1" y="1093"/>
                        <a:pt x="95" y="1140"/>
                      </a:cubicBezTo>
                      <a:lnTo>
                        <a:pt x="2702" y="2644"/>
                      </a:lnTo>
                      <a:cubicBezTo>
                        <a:pt x="2752" y="2669"/>
                        <a:pt x="2808" y="2681"/>
                        <a:pt x="2864" y="2681"/>
                      </a:cubicBezTo>
                      <a:cubicBezTo>
                        <a:pt x="2933" y="2681"/>
                        <a:pt x="3004" y="2663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42"/>
                <p:cNvSpPr/>
                <p:nvPr/>
              </p:nvSpPr>
              <p:spPr>
                <a:xfrm>
                  <a:off x="5051075" y="2617825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4"/>
                      </a:cubicBezTo>
                      <a:lnTo>
                        <a:pt x="119" y="928"/>
                      </a:lnTo>
                      <a:cubicBezTo>
                        <a:pt x="9" y="991"/>
                        <a:pt x="1" y="1085"/>
                        <a:pt x="95" y="1140"/>
                      </a:cubicBezTo>
                      <a:lnTo>
                        <a:pt x="2702" y="2645"/>
                      </a:lnTo>
                      <a:cubicBezTo>
                        <a:pt x="2752" y="2669"/>
                        <a:pt x="2808" y="2682"/>
                        <a:pt x="2864" y="2682"/>
                      </a:cubicBezTo>
                      <a:cubicBezTo>
                        <a:pt x="2934" y="2682"/>
                        <a:pt x="3004" y="2664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42"/>
                <p:cNvSpPr/>
                <p:nvPr/>
              </p:nvSpPr>
              <p:spPr>
                <a:xfrm>
                  <a:off x="4965250" y="2568300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42" y="1"/>
                      </a:moveTo>
                      <a:cubicBezTo>
                        <a:pt x="1773" y="1"/>
                        <a:pt x="1705" y="16"/>
                        <a:pt x="1646" y="50"/>
                      </a:cubicBezTo>
                      <a:lnTo>
                        <a:pt x="126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4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1" y="1751"/>
                      </a:lnTo>
                      <a:cubicBezTo>
                        <a:pt x="4702" y="1688"/>
                        <a:pt x="4710" y="1594"/>
                        <a:pt x="4615" y="1538"/>
                      </a:cubicBezTo>
                      <a:lnTo>
                        <a:pt x="2016" y="34"/>
                      </a:lnTo>
                      <a:cubicBezTo>
                        <a:pt x="1961" y="12"/>
                        <a:pt x="1901" y="1"/>
                        <a:pt x="18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42"/>
                <p:cNvSpPr/>
                <p:nvPr/>
              </p:nvSpPr>
              <p:spPr>
                <a:xfrm>
                  <a:off x="4432250" y="2260475"/>
                  <a:ext cx="565100" cy="325375"/>
                </a:xfrm>
                <a:custGeom>
                  <a:rect b="b" l="l" r="r" t="t"/>
                  <a:pathLst>
                    <a:path extrusionOk="0" h="13015" w="22604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35"/>
                      </a:lnTo>
                      <a:cubicBezTo>
                        <a:pt x="9" y="998"/>
                        <a:pt x="1" y="1093"/>
                        <a:pt x="95" y="1148"/>
                      </a:cubicBezTo>
                      <a:lnTo>
                        <a:pt x="20595" y="12977"/>
                      </a:lnTo>
                      <a:cubicBezTo>
                        <a:pt x="20645" y="13002"/>
                        <a:pt x="20700" y="13014"/>
                        <a:pt x="20755" y="13014"/>
                      </a:cubicBezTo>
                      <a:cubicBezTo>
                        <a:pt x="20823" y="13014"/>
                        <a:pt x="20893" y="12996"/>
                        <a:pt x="20958" y="12962"/>
                      </a:cubicBezTo>
                      <a:lnTo>
                        <a:pt x="22486" y="12087"/>
                      </a:lnTo>
                      <a:cubicBezTo>
                        <a:pt x="22588" y="12024"/>
                        <a:pt x="22604" y="11930"/>
                        <a:pt x="22509" y="11875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42"/>
                <p:cNvSpPr/>
                <p:nvPr/>
              </p:nvSpPr>
              <p:spPr>
                <a:xfrm>
                  <a:off x="4840800" y="1848525"/>
                  <a:ext cx="676350" cy="390475"/>
                </a:xfrm>
                <a:custGeom>
                  <a:rect b="b" l="l" r="r" t="t"/>
                  <a:pathLst>
                    <a:path extrusionOk="0" h="15619" w="27054">
                      <a:moveTo>
                        <a:pt x="7022" y="1"/>
                      </a:moveTo>
                      <a:cubicBezTo>
                        <a:pt x="6706" y="1"/>
                        <a:pt x="6374" y="79"/>
                        <a:pt x="6112" y="229"/>
                      </a:cubicBezTo>
                      <a:lnTo>
                        <a:pt x="552" y="3442"/>
                      </a:lnTo>
                      <a:lnTo>
                        <a:pt x="1" y="3316"/>
                      </a:lnTo>
                      <a:lnTo>
                        <a:pt x="1" y="4057"/>
                      </a:lnTo>
                      <a:cubicBezTo>
                        <a:pt x="1" y="4206"/>
                        <a:pt x="95" y="4348"/>
                        <a:pt x="276" y="4458"/>
                      </a:cubicBezTo>
                      <a:lnTo>
                        <a:pt x="19327" y="15460"/>
                      </a:lnTo>
                      <a:cubicBezTo>
                        <a:pt x="19512" y="15567"/>
                        <a:pt x="19760" y="15619"/>
                        <a:pt x="20021" y="15619"/>
                      </a:cubicBezTo>
                      <a:cubicBezTo>
                        <a:pt x="20340" y="15619"/>
                        <a:pt x="20678" y="15541"/>
                        <a:pt x="20942" y="15389"/>
                      </a:cubicBezTo>
                      <a:lnTo>
                        <a:pt x="26660" y="12090"/>
                      </a:lnTo>
                      <a:cubicBezTo>
                        <a:pt x="26919" y="11940"/>
                        <a:pt x="27053" y="11743"/>
                        <a:pt x="27053" y="11562"/>
                      </a:cubicBezTo>
                      <a:lnTo>
                        <a:pt x="27053" y="10822"/>
                      </a:lnTo>
                      <a:lnTo>
                        <a:pt x="26195" y="10822"/>
                      </a:ln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42"/>
                <p:cNvSpPr/>
                <p:nvPr/>
              </p:nvSpPr>
              <p:spPr>
                <a:xfrm>
                  <a:off x="4840800" y="1830025"/>
                  <a:ext cx="676350" cy="390550"/>
                </a:xfrm>
                <a:custGeom>
                  <a:rect b="b" l="l" r="r" t="t"/>
                  <a:pathLst>
                    <a:path extrusionOk="0" h="15622" w="27054">
                      <a:moveTo>
                        <a:pt x="7022" y="1"/>
                      </a:moveTo>
                      <a:cubicBezTo>
                        <a:pt x="6706" y="1"/>
                        <a:pt x="6374" y="78"/>
                        <a:pt x="6112" y="229"/>
                      </a:cubicBezTo>
                      <a:lnTo>
                        <a:pt x="394" y="3529"/>
                      </a:lnTo>
                      <a:cubicBezTo>
                        <a:pt x="135" y="3686"/>
                        <a:pt x="1" y="3875"/>
                        <a:pt x="1" y="4056"/>
                      </a:cubicBezTo>
                      <a:cubicBezTo>
                        <a:pt x="1" y="4214"/>
                        <a:pt x="95" y="4355"/>
                        <a:pt x="284" y="4466"/>
                      </a:cubicBezTo>
                      <a:lnTo>
                        <a:pt x="19327" y="15460"/>
                      </a:lnTo>
                      <a:cubicBezTo>
                        <a:pt x="19515" y="15568"/>
                        <a:pt x="19768" y="15622"/>
                        <a:pt x="20034" y="15622"/>
                      </a:cubicBezTo>
                      <a:cubicBezTo>
                        <a:pt x="20349" y="15622"/>
                        <a:pt x="20681" y="15547"/>
                        <a:pt x="20942" y="15397"/>
                      </a:cubicBezTo>
                      <a:lnTo>
                        <a:pt x="26660" y="12089"/>
                      </a:lnTo>
                      <a:cubicBezTo>
                        <a:pt x="26919" y="11940"/>
                        <a:pt x="27053" y="11751"/>
                        <a:pt x="27053" y="11562"/>
                      </a:cubicBezTo>
                      <a:cubicBezTo>
                        <a:pt x="27053" y="11412"/>
                        <a:pt x="26959" y="11270"/>
                        <a:pt x="26770" y="11160"/>
                      </a:cubicBez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42"/>
                <p:cNvSpPr/>
                <p:nvPr/>
              </p:nvSpPr>
              <p:spPr>
                <a:xfrm>
                  <a:off x="5011900" y="1763875"/>
                  <a:ext cx="334350" cy="358025"/>
                </a:xfrm>
                <a:custGeom>
                  <a:rect b="b" l="l" r="r" t="t"/>
                  <a:pathLst>
                    <a:path extrusionOk="0" h="14321" w="13374">
                      <a:moveTo>
                        <a:pt x="1" y="0"/>
                      </a:moveTo>
                      <a:lnTo>
                        <a:pt x="1" y="6994"/>
                      </a:lnTo>
                      <a:cubicBezTo>
                        <a:pt x="1" y="7033"/>
                        <a:pt x="24" y="7072"/>
                        <a:pt x="64" y="7088"/>
                      </a:cubicBezTo>
                      <a:lnTo>
                        <a:pt x="12523" y="14286"/>
                      </a:lnTo>
                      <a:cubicBezTo>
                        <a:pt x="12578" y="14308"/>
                        <a:pt x="12636" y="14320"/>
                        <a:pt x="12693" y="14320"/>
                      </a:cubicBezTo>
                      <a:cubicBezTo>
                        <a:pt x="12760" y="14320"/>
                        <a:pt x="12826" y="14304"/>
                        <a:pt x="12885" y="14271"/>
                      </a:cubicBezTo>
                      <a:lnTo>
                        <a:pt x="13287" y="14034"/>
                      </a:lnTo>
                      <a:cubicBezTo>
                        <a:pt x="13334" y="14019"/>
                        <a:pt x="13365" y="13971"/>
                        <a:pt x="13373" y="13916"/>
                      </a:cubicBezTo>
                      <a:lnTo>
                        <a:pt x="13373" y="6923"/>
                      </a:lnTo>
                      <a:lnTo>
                        <a:pt x="11554" y="65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42"/>
                <p:cNvSpPr/>
                <p:nvPr/>
              </p:nvSpPr>
              <p:spPr>
                <a:xfrm>
                  <a:off x="5010925" y="1753875"/>
                  <a:ext cx="335325" cy="192975"/>
                </a:xfrm>
                <a:custGeom>
                  <a:rect b="b" l="l" r="r" t="t"/>
                  <a:pathLst>
                    <a:path extrusionOk="0" h="7719" w="13413">
                      <a:moveTo>
                        <a:pt x="717" y="1"/>
                      </a:moveTo>
                      <a:cubicBezTo>
                        <a:pt x="648" y="1"/>
                        <a:pt x="581" y="19"/>
                        <a:pt x="520" y="54"/>
                      </a:cubicBezTo>
                      <a:lnTo>
                        <a:pt x="126" y="282"/>
                      </a:lnTo>
                      <a:cubicBezTo>
                        <a:pt x="16" y="345"/>
                        <a:pt x="0" y="439"/>
                        <a:pt x="95" y="495"/>
                      </a:cubicBezTo>
                      <a:lnTo>
                        <a:pt x="12562" y="7685"/>
                      </a:lnTo>
                      <a:cubicBezTo>
                        <a:pt x="12613" y="7707"/>
                        <a:pt x="12669" y="7719"/>
                        <a:pt x="12726" y="7719"/>
                      </a:cubicBezTo>
                      <a:cubicBezTo>
                        <a:pt x="12791" y="7719"/>
                        <a:pt x="12857" y="7703"/>
                        <a:pt x="12916" y="7669"/>
                      </a:cubicBezTo>
                      <a:lnTo>
                        <a:pt x="13318" y="7441"/>
                      </a:lnTo>
                      <a:cubicBezTo>
                        <a:pt x="13365" y="7417"/>
                        <a:pt x="13404" y="7378"/>
                        <a:pt x="13412" y="7323"/>
                      </a:cubicBezTo>
                      <a:cubicBezTo>
                        <a:pt x="13404" y="7283"/>
                        <a:pt x="13381" y="7244"/>
                        <a:pt x="13349" y="7228"/>
                      </a:cubicBezTo>
                      <a:lnTo>
                        <a:pt x="882" y="38"/>
                      </a:lnTo>
                      <a:cubicBezTo>
                        <a:pt x="829" y="13"/>
                        <a:pt x="773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42"/>
                <p:cNvSpPr/>
                <p:nvPr/>
              </p:nvSpPr>
              <p:spPr>
                <a:xfrm>
                  <a:off x="4598625" y="650375"/>
                  <a:ext cx="1169750" cy="1525025"/>
                </a:xfrm>
                <a:custGeom>
                  <a:rect b="b" l="l" r="r" t="t"/>
                  <a:pathLst>
                    <a:path extrusionOk="0" h="61001" w="46790">
                      <a:moveTo>
                        <a:pt x="1993" y="0"/>
                      </a:moveTo>
                      <a:cubicBezTo>
                        <a:pt x="1893" y="0"/>
                        <a:pt x="1801" y="26"/>
                        <a:pt x="1718" y="75"/>
                      </a:cubicBezTo>
                      <a:lnTo>
                        <a:pt x="1" y="1067"/>
                      </a:lnTo>
                      <a:lnTo>
                        <a:pt x="1355" y="2028"/>
                      </a:lnTo>
                      <a:lnTo>
                        <a:pt x="1355" y="32939"/>
                      </a:lnTo>
                      <a:cubicBezTo>
                        <a:pt x="1355" y="33711"/>
                        <a:pt x="1820" y="34609"/>
                        <a:pt x="2403" y="34940"/>
                      </a:cubicBezTo>
                      <a:lnTo>
                        <a:pt x="44647" y="59330"/>
                      </a:lnTo>
                      <a:lnTo>
                        <a:pt x="44710" y="61000"/>
                      </a:lnTo>
                      <a:lnTo>
                        <a:pt x="46427" y="60008"/>
                      </a:lnTo>
                      <a:cubicBezTo>
                        <a:pt x="46648" y="59882"/>
                        <a:pt x="46790" y="59582"/>
                        <a:pt x="46790" y="59157"/>
                      </a:cubicBezTo>
                      <a:lnTo>
                        <a:pt x="46790" y="27151"/>
                      </a:lnTo>
                      <a:cubicBezTo>
                        <a:pt x="46790" y="26379"/>
                        <a:pt x="46317" y="25481"/>
                        <a:pt x="45742" y="25143"/>
                      </a:cubicBezTo>
                      <a:lnTo>
                        <a:pt x="2403" y="130"/>
                      </a:lnTo>
                      <a:cubicBezTo>
                        <a:pt x="2257" y="42"/>
                        <a:pt x="2119" y="0"/>
                        <a:pt x="19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42"/>
                <p:cNvSpPr/>
                <p:nvPr/>
              </p:nvSpPr>
              <p:spPr>
                <a:xfrm>
                  <a:off x="4589575" y="675175"/>
                  <a:ext cx="1135875" cy="1502075"/>
                </a:xfrm>
                <a:custGeom>
                  <a:rect b="b" l="l" r="r" t="t"/>
                  <a:pathLst>
                    <a:path extrusionOk="0" h="60083" w="45435">
                      <a:moveTo>
                        <a:pt x="635" y="1"/>
                      </a:moveTo>
                      <a:cubicBezTo>
                        <a:pt x="535" y="1"/>
                        <a:pt x="443" y="26"/>
                        <a:pt x="363" y="75"/>
                      </a:cubicBezTo>
                      <a:cubicBezTo>
                        <a:pt x="142" y="201"/>
                        <a:pt x="0" y="500"/>
                        <a:pt x="0" y="918"/>
                      </a:cubicBezTo>
                      <a:lnTo>
                        <a:pt x="0" y="32932"/>
                      </a:lnTo>
                      <a:cubicBezTo>
                        <a:pt x="0" y="33704"/>
                        <a:pt x="465" y="34609"/>
                        <a:pt x="1048" y="34940"/>
                      </a:cubicBezTo>
                      <a:lnTo>
                        <a:pt x="44379" y="59953"/>
                      </a:lnTo>
                      <a:cubicBezTo>
                        <a:pt x="44525" y="60041"/>
                        <a:pt x="44665" y="60082"/>
                        <a:pt x="44794" y="60082"/>
                      </a:cubicBezTo>
                      <a:cubicBezTo>
                        <a:pt x="44895" y="60082"/>
                        <a:pt x="44989" y="60057"/>
                        <a:pt x="45072" y="60008"/>
                      </a:cubicBezTo>
                      <a:cubicBezTo>
                        <a:pt x="45293" y="59882"/>
                        <a:pt x="45435" y="59583"/>
                        <a:pt x="45435" y="59165"/>
                      </a:cubicBezTo>
                      <a:lnTo>
                        <a:pt x="45435" y="27151"/>
                      </a:lnTo>
                      <a:cubicBezTo>
                        <a:pt x="45435" y="26379"/>
                        <a:pt x="44962" y="25481"/>
                        <a:pt x="44379" y="25143"/>
                      </a:cubicBezTo>
                      <a:lnTo>
                        <a:pt x="1048" y="130"/>
                      </a:lnTo>
                      <a:cubicBezTo>
                        <a:pt x="903" y="42"/>
                        <a:pt x="762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42"/>
                <p:cNvSpPr/>
                <p:nvPr/>
              </p:nvSpPr>
              <p:spPr>
                <a:xfrm>
                  <a:off x="4613600" y="708750"/>
                  <a:ext cx="1087825" cy="1434925"/>
                </a:xfrm>
                <a:custGeom>
                  <a:rect b="b" l="l" r="r" t="t"/>
                  <a:pathLst>
                    <a:path extrusionOk="0" h="57397" w="43513">
                      <a:moveTo>
                        <a:pt x="379" y="1"/>
                      </a:moveTo>
                      <a:cubicBezTo>
                        <a:pt x="156" y="1"/>
                        <a:pt x="0" y="208"/>
                        <a:pt x="0" y="559"/>
                      </a:cubicBezTo>
                      <a:lnTo>
                        <a:pt x="0" y="31715"/>
                      </a:lnTo>
                      <a:cubicBezTo>
                        <a:pt x="0" y="32187"/>
                        <a:pt x="284" y="32731"/>
                        <a:pt x="630" y="32936"/>
                      </a:cubicBezTo>
                      <a:lnTo>
                        <a:pt x="42875" y="57318"/>
                      </a:lnTo>
                      <a:cubicBezTo>
                        <a:pt x="42966" y="57371"/>
                        <a:pt x="43053" y="57396"/>
                        <a:pt x="43131" y="57396"/>
                      </a:cubicBezTo>
                      <a:cubicBezTo>
                        <a:pt x="43357" y="57396"/>
                        <a:pt x="43513" y="57189"/>
                        <a:pt x="43513" y="56838"/>
                      </a:cubicBezTo>
                      <a:lnTo>
                        <a:pt x="43513" y="25682"/>
                      </a:lnTo>
                      <a:cubicBezTo>
                        <a:pt x="43513" y="25210"/>
                        <a:pt x="43229" y="24666"/>
                        <a:pt x="42875" y="24461"/>
                      </a:cubicBezTo>
                      <a:lnTo>
                        <a:pt x="630" y="79"/>
                      </a:lnTo>
                      <a:cubicBezTo>
                        <a:pt x="541" y="26"/>
                        <a:pt x="45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42"/>
                <p:cNvSpPr/>
                <p:nvPr/>
              </p:nvSpPr>
              <p:spPr>
                <a:xfrm>
                  <a:off x="760650" y="984575"/>
                  <a:ext cx="1073075" cy="1225850"/>
                </a:xfrm>
                <a:custGeom>
                  <a:rect b="b" l="l" r="r" t="t"/>
                  <a:pathLst>
                    <a:path extrusionOk="0" h="49034" w="42923">
                      <a:moveTo>
                        <a:pt x="37525" y="1"/>
                      </a:moveTo>
                      <a:cubicBezTo>
                        <a:pt x="37406" y="1"/>
                        <a:pt x="37288" y="32"/>
                        <a:pt x="37181" y="95"/>
                      </a:cubicBezTo>
                      <a:lnTo>
                        <a:pt x="387" y="21343"/>
                      </a:lnTo>
                      <a:cubicBezTo>
                        <a:pt x="135" y="21485"/>
                        <a:pt x="1" y="21769"/>
                        <a:pt x="56" y="22052"/>
                      </a:cubicBezTo>
                      <a:lnTo>
                        <a:pt x="4726" y="48160"/>
                      </a:lnTo>
                      <a:cubicBezTo>
                        <a:pt x="4758" y="48357"/>
                        <a:pt x="4884" y="48530"/>
                        <a:pt x="5057" y="48632"/>
                      </a:cubicBezTo>
                      <a:lnTo>
                        <a:pt x="5758" y="49034"/>
                      </a:lnTo>
                      <a:lnTo>
                        <a:pt x="5986" y="48490"/>
                      </a:lnTo>
                      <a:lnTo>
                        <a:pt x="42537" y="27392"/>
                      </a:lnTo>
                      <a:cubicBezTo>
                        <a:pt x="42789" y="27242"/>
                        <a:pt x="42923" y="26959"/>
                        <a:pt x="42868" y="26675"/>
                      </a:cubicBezTo>
                      <a:lnTo>
                        <a:pt x="38245" y="820"/>
                      </a:lnTo>
                      <a:lnTo>
                        <a:pt x="38568" y="497"/>
                      </a:lnTo>
                      <a:lnTo>
                        <a:pt x="37875" y="95"/>
                      </a:lnTo>
                      <a:cubicBezTo>
                        <a:pt x="37764" y="32"/>
                        <a:pt x="37644" y="1"/>
                        <a:pt x="375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42"/>
                <p:cNvSpPr/>
                <p:nvPr/>
              </p:nvSpPr>
              <p:spPr>
                <a:xfrm>
                  <a:off x="907350" y="1701225"/>
                  <a:ext cx="1423325" cy="821700"/>
                </a:xfrm>
                <a:custGeom>
                  <a:rect b="b" l="l" r="r" t="t"/>
                  <a:pathLst>
                    <a:path extrusionOk="0" h="32868" w="56933">
                      <a:moveTo>
                        <a:pt x="37775" y="0"/>
                      </a:moveTo>
                      <a:cubicBezTo>
                        <a:pt x="37673" y="0"/>
                        <a:pt x="37578" y="24"/>
                        <a:pt x="37488" y="73"/>
                      </a:cubicBezTo>
                      <a:lnTo>
                        <a:pt x="819" y="21242"/>
                      </a:lnTo>
                      <a:lnTo>
                        <a:pt x="0" y="20833"/>
                      </a:lnTo>
                      <a:lnTo>
                        <a:pt x="0" y="21825"/>
                      </a:lnTo>
                      <a:cubicBezTo>
                        <a:pt x="16" y="21935"/>
                        <a:pt x="87" y="22030"/>
                        <a:pt x="189" y="22077"/>
                      </a:cubicBezTo>
                      <a:lnTo>
                        <a:pt x="18689" y="32764"/>
                      </a:lnTo>
                      <a:cubicBezTo>
                        <a:pt x="18823" y="32835"/>
                        <a:pt x="18972" y="32866"/>
                        <a:pt x="19122" y="32866"/>
                      </a:cubicBezTo>
                      <a:cubicBezTo>
                        <a:pt x="19133" y="32867"/>
                        <a:pt x="19145" y="32868"/>
                        <a:pt x="19156" y="32868"/>
                      </a:cubicBezTo>
                      <a:cubicBezTo>
                        <a:pt x="19257" y="32868"/>
                        <a:pt x="19361" y="32838"/>
                        <a:pt x="19453" y="32796"/>
                      </a:cubicBezTo>
                      <a:lnTo>
                        <a:pt x="56799" y="11224"/>
                      </a:lnTo>
                      <a:cubicBezTo>
                        <a:pt x="56878" y="11193"/>
                        <a:pt x="56925" y="11122"/>
                        <a:pt x="56933" y="11035"/>
                      </a:cubicBezTo>
                      <a:lnTo>
                        <a:pt x="56933" y="10043"/>
                      </a:lnTo>
                      <a:lnTo>
                        <a:pt x="56145" y="10445"/>
                      </a:lnTo>
                      <a:lnTo>
                        <a:pt x="38244" y="104"/>
                      </a:lnTo>
                      <a:cubicBezTo>
                        <a:pt x="38121" y="39"/>
                        <a:pt x="37992" y="1"/>
                        <a:pt x="37856" y="1"/>
                      </a:cubicBezTo>
                      <a:cubicBezTo>
                        <a:pt x="37844" y="1"/>
                        <a:pt x="37831" y="1"/>
                        <a:pt x="37819" y="2"/>
                      </a:cubicBezTo>
                      <a:cubicBezTo>
                        <a:pt x="37804" y="1"/>
                        <a:pt x="37789" y="0"/>
                        <a:pt x="377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42"/>
                <p:cNvSpPr/>
                <p:nvPr/>
              </p:nvSpPr>
              <p:spPr>
                <a:xfrm>
                  <a:off x="907350" y="1676250"/>
                  <a:ext cx="1423325" cy="821850"/>
                </a:xfrm>
                <a:custGeom>
                  <a:rect b="b" l="l" r="r" t="t"/>
                  <a:pathLst>
                    <a:path extrusionOk="0" h="32874" w="56933">
                      <a:moveTo>
                        <a:pt x="37819" y="0"/>
                      </a:moveTo>
                      <a:cubicBezTo>
                        <a:pt x="37701" y="0"/>
                        <a:pt x="37590" y="24"/>
                        <a:pt x="37488" y="79"/>
                      </a:cubicBezTo>
                      <a:lnTo>
                        <a:pt x="134" y="21643"/>
                      </a:lnTo>
                      <a:cubicBezTo>
                        <a:pt x="55" y="21674"/>
                        <a:pt x="8" y="21753"/>
                        <a:pt x="0" y="21832"/>
                      </a:cubicBezTo>
                      <a:cubicBezTo>
                        <a:pt x="16" y="21942"/>
                        <a:pt x="87" y="22036"/>
                        <a:pt x="189" y="22084"/>
                      </a:cubicBezTo>
                      <a:lnTo>
                        <a:pt x="18689" y="32763"/>
                      </a:lnTo>
                      <a:cubicBezTo>
                        <a:pt x="18823" y="32834"/>
                        <a:pt x="18972" y="32873"/>
                        <a:pt x="19122" y="32873"/>
                      </a:cubicBezTo>
                      <a:cubicBezTo>
                        <a:pt x="19232" y="32873"/>
                        <a:pt x="19350" y="32850"/>
                        <a:pt x="19453" y="32794"/>
                      </a:cubicBezTo>
                      <a:lnTo>
                        <a:pt x="56799" y="11231"/>
                      </a:lnTo>
                      <a:cubicBezTo>
                        <a:pt x="56878" y="11192"/>
                        <a:pt x="56925" y="11121"/>
                        <a:pt x="56933" y="11042"/>
                      </a:cubicBezTo>
                      <a:cubicBezTo>
                        <a:pt x="56917" y="10932"/>
                        <a:pt x="56846" y="10837"/>
                        <a:pt x="56744" y="10790"/>
                      </a:cubicBezTo>
                      <a:lnTo>
                        <a:pt x="38244" y="111"/>
                      </a:lnTo>
                      <a:cubicBezTo>
                        <a:pt x="38110" y="40"/>
                        <a:pt x="37968" y="0"/>
                        <a:pt x="3781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42"/>
                <p:cNvSpPr/>
                <p:nvPr/>
              </p:nvSpPr>
              <p:spPr>
                <a:xfrm>
                  <a:off x="922300" y="1683250"/>
                  <a:ext cx="1393425" cy="803550"/>
                </a:xfrm>
                <a:custGeom>
                  <a:rect b="b" l="l" r="r" t="t"/>
                  <a:pathLst>
                    <a:path extrusionOk="0" h="32142" w="55737">
                      <a:moveTo>
                        <a:pt x="37223" y="1"/>
                      </a:moveTo>
                      <a:cubicBezTo>
                        <a:pt x="37162" y="1"/>
                        <a:pt x="37101" y="15"/>
                        <a:pt x="37047" y="43"/>
                      </a:cubicBezTo>
                      <a:lnTo>
                        <a:pt x="95" y="21370"/>
                      </a:lnTo>
                      <a:cubicBezTo>
                        <a:pt x="1" y="21426"/>
                        <a:pt x="9" y="21528"/>
                        <a:pt x="127" y="21591"/>
                      </a:cubicBezTo>
                      <a:lnTo>
                        <a:pt x="18304" y="32089"/>
                      </a:lnTo>
                      <a:cubicBezTo>
                        <a:pt x="18368" y="32124"/>
                        <a:pt x="18441" y="32142"/>
                        <a:pt x="18513" y="32142"/>
                      </a:cubicBezTo>
                      <a:cubicBezTo>
                        <a:pt x="18573" y="32142"/>
                        <a:pt x="18633" y="32130"/>
                        <a:pt x="18689" y="32105"/>
                      </a:cubicBezTo>
                      <a:lnTo>
                        <a:pt x="55634" y="10770"/>
                      </a:lnTo>
                      <a:cubicBezTo>
                        <a:pt x="55736" y="10715"/>
                        <a:pt x="55720" y="10612"/>
                        <a:pt x="55610" y="10549"/>
                      </a:cubicBezTo>
                      <a:lnTo>
                        <a:pt x="37433" y="59"/>
                      </a:lnTo>
                      <a:cubicBezTo>
                        <a:pt x="37369" y="21"/>
                        <a:pt x="37295" y="1"/>
                        <a:pt x="37223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42"/>
                <p:cNvSpPr/>
                <p:nvPr/>
              </p:nvSpPr>
              <p:spPr>
                <a:xfrm>
                  <a:off x="983150" y="2187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66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8"/>
                      </a:lnTo>
                      <a:cubicBezTo>
                        <a:pt x="1245" y="2114"/>
                        <a:pt x="1361" y="2141"/>
                        <a:pt x="1477" y="2141"/>
                      </a:cubicBezTo>
                      <a:cubicBezTo>
                        <a:pt x="1576" y="2141"/>
                        <a:pt x="1674" y="2121"/>
                        <a:pt x="1764" y="2082"/>
                      </a:cubicBezTo>
                      <a:lnTo>
                        <a:pt x="3655" y="995"/>
                      </a:lnTo>
                      <a:cubicBezTo>
                        <a:pt x="3812" y="900"/>
                        <a:pt x="3796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42"/>
                <p:cNvSpPr/>
                <p:nvPr/>
              </p:nvSpPr>
              <p:spPr>
                <a:xfrm>
                  <a:off x="1072725" y="21355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26" y="0"/>
                      </a:moveTo>
                      <a:cubicBezTo>
                        <a:pt x="2229" y="0"/>
                        <a:pt x="2133" y="20"/>
                        <a:pt x="2040" y="59"/>
                      </a:cubicBezTo>
                      <a:lnTo>
                        <a:pt x="158" y="1154"/>
                      </a:lnTo>
                      <a:cubicBezTo>
                        <a:pt x="1" y="1249"/>
                        <a:pt x="16" y="1406"/>
                        <a:pt x="205" y="1508"/>
                      </a:cubicBezTo>
                      <a:lnTo>
                        <a:pt x="1135" y="2052"/>
                      </a:lnTo>
                      <a:cubicBezTo>
                        <a:pt x="1241" y="2111"/>
                        <a:pt x="1356" y="2141"/>
                        <a:pt x="1472" y="2141"/>
                      </a:cubicBezTo>
                      <a:cubicBezTo>
                        <a:pt x="1571" y="2141"/>
                        <a:pt x="1670" y="2119"/>
                        <a:pt x="1765" y="2075"/>
                      </a:cubicBezTo>
                      <a:lnTo>
                        <a:pt x="3647" y="989"/>
                      </a:lnTo>
                      <a:cubicBezTo>
                        <a:pt x="3812" y="894"/>
                        <a:pt x="3789" y="737"/>
                        <a:pt x="3600" y="626"/>
                      </a:cubicBezTo>
                      <a:lnTo>
                        <a:pt x="2670" y="91"/>
                      </a:lnTo>
                      <a:cubicBezTo>
                        <a:pt x="2562" y="30"/>
                        <a:pt x="2444" y="0"/>
                        <a:pt x="232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42"/>
                <p:cNvSpPr/>
                <p:nvPr/>
              </p:nvSpPr>
              <p:spPr>
                <a:xfrm>
                  <a:off x="1162125" y="2083825"/>
                  <a:ext cx="95300" cy="53475"/>
                </a:xfrm>
                <a:custGeom>
                  <a:rect b="b" l="l" r="r" t="t"/>
                  <a:pathLst>
                    <a:path extrusionOk="0" h="2139" w="3812">
                      <a:moveTo>
                        <a:pt x="2333" y="0"/>
                      </a:moveTo>
                      <a:cubicBezTo>
                        <a:pt x="2237" y="0"/>
                        <a:pt x="2140" y="20"/>
                        <a:pt x="2048" y="63"/>
                      </a:cubicBezTo>
                      <a:lnTo>
                        <a:pt x="166" y="1150"/>
                      </a:lnTo>
                      <a:cubicBezTo>
                        <a:pt x="0" y="1244"/>
                        <a:pt x="24" y="1402"/>
                        <a:pt x="205" y="1512"/>
                      </a:cubicBezTo>
                      <a:lnTo>
                        <a:pt x="1142" y="2055"/>
                      </a:lnTo>
                      <a:cubicBezTo>
                        <a:pt x="1249" y="2111"/>
                        <a:pt x="1365" y="2139"/>
                        <a:pt x="1480" y="2139"/>
                      </a:cubicBezTo>
                      <a:cubicBezTo>
                        <a:pt x="1577" y="2139"/>
                        <a:pt x="1674" y="2119"/>
                        <a:pt x="1764" y="2079"/>
                      </a:cubicBezTo>
                      <a:lnTo>
                        <a:pt x="3654" y="992"/>
                      </a:lnTo>
                      <a:cubicBezTo>
                        <a:pt x="3812" y="898"/>
                        <a:pt x="3796" y="732"/>
                        <a:pt x="3607" y="630"/>
                      </a:cubicBezTo>
                      <a:lnTo>
                        <a:pt x="2670" y="87"/>
                      </a:lnTo>
                      <a:cubicBezTo>
                        <a:pt x="2566" y="30"/>
                        <a:pt x="2450" y="0"/>
                        <a:pt x="23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42"/>
                <p:cNvSpPr/>
                <p:nvPr/>
              </p:nvSpPr>
              <p:spPr>
                <a:xfrm>
                  <a:off x="1251700" y="2032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1" y="1"/>
                      </a:moveTo>
                      <a:cubicBezTo>
                        <a:pt x="2233" y="1"/>
                        <a:pt x="2137" y="21"/>
                        <a:pt x="2048" y="60"/>
                      </a:cubicBezTo>
                      <a:lnTo>
                        <a:pt x="158" y="1154"/>
                      </a:lnTo>
                      <a:cubicBezTo>
                        <a:pt x="1" y="1241"/>
                        <a:pt x="24" y="1406"/>
                        <a:pt x="205" y="1517"/>
                      </a:cubicBezTo>
                      <a:lnTo>
                        <a:pt x="1142" y="2052"/>
                      </a:lnTo>
                      <a:cubicBezTo>
                        <a:pt x="1244" y="2112"/>
                        <a:pt x="1360" y="2141"/>
                        <a:pt x="1475" y="2141"/>
                      </a:cubicBezTo>
                      <a:cubicBezTo>
                        <a:pt x="1575" y="2141"/>
                        <a:pt x="1674" y="2119"/>
                        <a:pt x="1765" y="2076"/>
                      </a:cubicBezTo>
                      <a:lnTo>
                        <a:pt x="3655" y="989"/>
                      </a:lnTo>
                      <a:cubicBezTo>
                        <a:pt x="3812" y="894"/>
                        <a:pt x="3789" y="737"/>
                        <a:pt x="3615" y="635"/>
                      </a:cubicBezTo>
                      <a:lnTo>
                        <a:pt x="2678" y="91"/>
                      </a:lnTo>
                      <a:cubicBezTo>
                        <a:pt x="2570" y="30"/>
                        <a:pt x="2450" y="1"/>
                        <a:pt x="233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42"/>
                <p:cNvSpPr/>
                <p:nvPr/>
              </p:nvSpPr>
              <p:spPr>
                <a:xfrm>
                  <a:off x="1341275" y="1980525"/>
                  <a:ext cx="95125" cy="53500"/>
                </a:xfrm>
                <a:custGeom>
                  <a:rect b="b" l="l" r="r" t="t"/>
                  <a:pathLst>
                    <a:path extrusionOk="0" h="2140" w="3805">
                      <a:moveTo>
                        <a:pt x="2333" y="1"/>
                      </a:moveTo>
                      <a:cubicBezTo>
                        <a:pt x="2236" y="1"/>
                        <a:pt x="2139" y="21"/>
                        <a:pt x="2049" y="60"/>
                      </a:cubicBezTo>
                      <a:lnTo>
                        <a:pt x="158" y="1147"/>
                      </a:lnTo>
                      <a:cubicBezTo>
                        <a:pt x="1" y="1242"/>
                        <a:pt x="17" y="1407"/>
                        <a:pt x="206" y="1509"/>
                      </a:cubicBezTo>
                      <a:lnTo>
                        <a:pt x="1135" y="2053"/>
                      </a:lnTo>
                      <a:cubicBezTo>
                        <a:pt x="1243" y="2109"/>
                        <a:pt x="1361" y="2139"/>
                        <a:pt x="1479" y="2139"/>
                      </a:cubicBezTo>
                      <a:cubicBezTo>
                        <a:pt x="1576" y="2139"/>
                        <a:pt x="1673" y="2119"/>
                        <a:pt x="1765" y="2076"/>
                      </a:cubicBezTo>
                      <a:lnTo>
                        <a:pt x="3647" y="990"/>
                      </a:lnTo>
                      <a:cubicBezTo>
                        <a:pt x="3805" y="895"/>
                        <a:pt x="3789" y="738"/>
                        <a:pt x="3608" y="627"/>
                      </a:cubicBezTo>
                      <a:lnTo>
                        <a:pt x="2671" y="84"/>
                      </a:lnTo>
                      <a:cubicBezTo>
                        <a:pt x="2564" y="28"/>
                        <a:pt x="2448" y="1"/>
                        <a:pt x="233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42"/>
                <p:cNvSpPr/>
                <p:nvPr/>
              </p:nvSpPr>
              <p:spPr>
                <a:xfrm>
                  <a:off x="1430675" y="19288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58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5" y="2141"/>
                        <a:pt x="1483" y="2141"/>
                      </a:cubicBezTo>
                      <a:cubicBezTo>
                        <a:pt x="1579" y="2141"/>
                        <a:pt x="1676" y="2121"/>
                        <a:pt x="1765" y="2082"/>
                      </a:cubicBezTo>
                      <a:lnTo>
                        <a:pt x="3655" y="987"/>
                      </a:lnTo>
                      <a:cubicBezTo>
                        <a:pt x="3812" y="901"/>
                        <a:pt x="3789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42"/>
                <p:cNvSpPr/>
                <p:nvPr/>
              </p:nvSpPr>
              <p:spPr>
                <a:xfrm>
                  <a:off x="1520250" y="1877150"/>
                  <a:ext cx="95325" cy="53500"/>
                </a:xfrm>
                <a:custGeom>
                  <a:rect b="b" l="l" r="r" t="t"/>
                  <a:pathLst>
                    <a:path extrusionOk="0" h="2140" w="3813">
                      <a:moveTo>
                        <a:pt x="2332" y="1"/>
                      </a:moveTo>
                      <a:cubicBezTo>
                        <a:pt x="2233" y="1"/>
                        <a:pt x="2134" y="21"/>
                        <a:pt x="2041" y="61"/>
                      </a:cubicBezTo>
                      <a:lnTo>
                        <a:pt x="158" y="1155"/>
                      </a:lnTo>
                      <a:cubicBezTo>
                        <a:pt x="1" y="1242"/>
                        <a:pt x="17" y="1407"/>
                        <a:pt x="206" y="1510"/>
                      </a:cubicBezTo>
                      <a:lnTo>
                        <a:pt x="1143" y="2053"/>
                      </a:lnTo>
                      <a:cubicBezTo>
                        <a:pt x="1247" y="2109"/>
                        <a:pt x="1363" y="2139"/>
                        <a:pt x="1480" y="2139"/>
                      </a:cubicBezTo>
                      <a:cubicBezTo>
                        <a:pt x="1576" y="2139"/>
                        <a:pt x="1673" y="2119"/>
                        <a:pt x="1765" y="2077"/>
                      </a:cubicBezTo>
                      <a:lnTo>
                        <a:pt x="3647" y="990"/>
                      </a:lnTo>
                      <a:cubicBezTo>
                        <a:pt x="3813" y="895"/>
                        <a:pt x="3789" y="738"/>
                        <a:pt x="3600" y="628"/>
                      </a:cubicBezTo>
                      <a:lnTo>
                        <a:pt x="2671" y="84"/>
                      </a:lnTo>
                      <a:cubicBezTo>
                        <a:pt x="2564" y="29"/>
                        <a:pt x="2448" y="1"/>
                        <a:pt x="23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42"/>
                <p:cNvSpPr/>
                <p:nvPr/>
              </p:nvSpPr>
              <p:spPr>
                <a:xfrm>
                  <a:off x="1609650" y="18254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40" y="1"/>
                      </a:moveTo>
                      <a:cubicBezTo>
                        <a:pt x="2242" y="1"/>
                        <a:pt x="2143" y="23"/>
                        <a:pt x="2048" y="66"/>
                      </a:cubicBezTo>
                      <a:lnTo>
                        <a:pt x="166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1"/>
                      </a:lnTo>
                      <a:cubicBezTo>
                        <a:pt x="1251" y="2111"/>
                        <a:pt x="1368" y="2141"/>
                        <a:pt x="1485" y="2141"/>
                      </a:cubicBezTo>
                      <a:cubicBezTo>
                        <a:pt x="1581" y="2141"/>
                        <a:pt x="1676" y="2121"/>
                        <a:pt x="1764" y="2082"/>
                      </a:cubicBezTo>
                      <a:lnTo>
                        <a:pt x="3655" y="988"/>
                      </a:lnTo>
                      <a:cubicBezTo>
                        <a:pt x="3812" y="901"/>
                        <a:pt x="3796" y="736"/>
                        <a:pt x="3607" y="633"/>
                      </a:cubicBezTo>
                      <a:lnTo>
                        <a:pt x="2670" y="90"/>
                      </a:lnTo>
                      <a:cubicBezTo>
                        <a:pt x="2568" y="30"/>
                        <a:pt x="2455" y="1"/>
                        <a:pt x="23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42"/>
                <p:cNvSpPr/>
                <p:nvPr/>
              </p:nvSpPr>
              <p:spPr>
                <a:xfrm>
                  <a:off x="1699225" y="1773825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0" y="0"/>
                      </a:moveTo>
                      <a:cubicBezTo>
                        <a:pt x="2234" y="0"/>
                        <a:pt x="2137" y="20"/>
                        <a:pt x="2048" y="59"/>
                      </a:cubicBezTo>
                      <a:lnTo>
                        <a:pt x="158" y="1146"/>
                      </a:lnTo>
                      <a:cubicBezTo>
                        <a:pt x="1" y="1240"/>
                        <a:pt x="24" y="1406"/>
                        <a:pt x="206" y="1508"/>
                      </a:cubicBezTo>
                      <a:lnTo>
                        <a:pt x="1143" y="2051"/>
                      </a:lnTo>
                      <a:cubicBezTo>
                        <a:pt x="1244" y="2111"/>
                        <a:pt x="1358" y="2140"/>
                        <a:pt x="1472" y="2140"/>
                      </a:cubicBezTo>
                      <a:cubicBezTo>
                        <a:pt x="1571" y="2140"/>
                        <a:pt x="1670" y="2119"/>
                        <a:pt x="1765" y="2075"/>
                      </a:cubicBezTo>
                      <a:lnTo>
                        <a:pt x="3655" y="988"/>
                      </a:lnTo>
                      <a:cubicBezTo>
                        <a:pt x="3813" y="894"/>
                        <a:pt x="3789" y="736"/>
                        <a:pt x="3608" y="626"/>
                      </a:cubicBezTo>
                      <a:lnTo>
                        <a:pt x="2671" y="90"/>
                      </a:lnTo>
                      <a:cubicBezTo>
                        <a:pt x="2567" y="30"/>
                        <a:pt x="2448" y="0"/>
                        <a:pt x="23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42"/>
                <p:cNvSpPr/>
                <p:nvPr/>
              </p:nvSpPr>
              <p:spPr>
                <a:xfrm>
                  <a:off x="1788825" y="1722075"/>
                  <a:ext cx="95125" cy="53525"/>
                </a:xfrm>
                <a:custGeom>
                  <a:rect b="b" l="l" r="r" t="t"/>
                  <a:pathLst>
                    <a:path extrusionOk="0" h="2141" w="3805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5"/>
                      </a:cubicBezTo>
                      <a:lnTo>
                        <a:pt x="158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4" y="2140"/>
                        <a:pt x="1483" y="2140"/>
                      </a:cubicBezTo>
                      <a:cubicBezTo>
                        <a:pt x="1579" y="2140"/>
                        <a:pt x="1676" y="2121"/>
                        <a:pt x="1764" y="2082"/>
                      </a:cubicBezTo>
                      <a:lnTo>
                        <a:pt x="3647" y="987"/>
                      </a:lnTo>
                      <a:cubicBezTo>
                        <a:pt x="3804" y="900"/>
                        <a:pt x="3788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42"/>
                <p:cNvSpPr/>
                <p:nvPr/>
              </p:nvSpPr>
              <p:spPr>
                <a:xfrm>
                  <a:off x="1045750" y="2222925"/>
                  <a:ext cx="98475" cy="56025"/>
                </a:xfrm>
                <a:custGeom>
                  <a:rect b="b" l="l" r="r" t="t"/>
                  <a:pathLst>
                    <a:path extrusionOk="0" h="2241" w="3939">
                      <a:moveTo>
                        <a:pt x="2403" y="1"/>
                      </a:moveTo>
                      <a:cubicBezTo>
                        <a:pt x="2349" y="1"/>
                        <a:pt x="2294" y="13"/>
                        <a:pt x="2245" y="35"/>
                      </a:cubicBezTo>
                      <a:lnTo>
                        <a:pt x="79" y="1280"/>
                      </a:lnTo>
                      <a:cubicBezTo>
                        <a:pt x="1" y="1327"/>
                        <a:pt x="9" y="1414"/>
                        <a:pt x="103" y="1469"/>
                      </a:cubicBezTo>
                      <a:lnTo>
                        <a:pt x="1363" y="2193"/>
                      </a:lnTo>
                      <a:cubicBezTo>
                        <a:pt x="1416" y="2224"/>
                        <a:pt x="1478" y="2240"/>
                        <a:pt x="1541" y="2240"/>
                      </a:cubicBezTo>
                      <a:cubicBezTo>
                        <a:pt x="1591" y="2240"/>
                        <a:pt x="1641" y="2230"/>
                        <a:pt x="1686" y="2209"/>
                      </a:cubicBezTo>
                      <a:lnTo>
                        <a:pt x="3852" y="957"/>
                      </a:lnTo>
                      <a:cubicBezTo>
                        <a:pt x="3938" y="910"/>
                        <a:pt x="3923" y="831"/>
                        <a:pt x="3828" y="776"/>
                      </a:cubicBezTo>
                      <a:lnTo>
                        <a:pt x="2568" y="43"/>
                      </a:lnTo>
                      <a:cubicBezTo>
                        <a:pt x="2519" y="15"/>
                        <a:pt x="2461" y="1"/>
                        <a:pt x="240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42"/>
                <p:cNvSpPr/>
                <p:nvPr/>
              </p:nvSpPr>
              <p:spPr>
                <a:xfrm>
                  <a:off x="1101275" y="22331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899" y="0"/>
                      </a:moveTo>
                      <a:cubicBezTo>
                        <a:pt x="3838" y="0"/>
                        <a:pt x="3779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8" y="2289"/>
                        <a:pt x="127" y="2352"/>
                      </a:cubicBezTo>
                      <a:lnTo>
                        <a:pt x="1316" y="3045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24" y="966"/>
                      </a:lnTo>
                      <a:cubicBezTo>
                        <a:pt x="5427" y="911"/>
                        <a:pt x="5411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2" y="0"/>
                        <a:pt x="389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42"/>
                <p:cNvSpPr/>
                <p:nvPr/>
              </p:nvSpPr>
              <p:spPr>
                <a:xfrm>
                  <a:off x="1156400" y="2258525"/>
                  <a:ext cx="146725" cy="83775"/>
                </a:xfrm>
                <a:custGeom>
                  <a:rect b="b" l="l" r="r" t="t"/>
                  <a:pathLst>
                    <a:path extrusionOk="0" h="3351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95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7" y="3332"/>
                        <a:pt x="1451" y="3350"/>
                        <a:pt x="1525" y="3350"/>
                      </a:cubicBezTo>
                      <a:cubicBezTo>
                        <a:pt x="1585" y="3350"/>
                        <a:pt x="1645" y="3338"/>
                        <a:pt x="1702" y="3313"/>
                      </a:cubicBezTo>
                      <a:lnTo>
                        <a:pt x="5766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1" y="18"/>
                        <a:pt x="4417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42"/>
                <p:cNvSpPr/>
                <p:nvPr/>
              </p:nvSpPr>
              <p:spPr>
                <a:xfrm>
                  <a:off x="1851225" y="1757875"/>
                  <a:ext cx="98475" cy="56000"/>
                </a:xfrm>
                <a:custGeom>
                  <a:rect b="b" l="l" r="r" t="t"/>
                  <a:pathLst>
                    <a:path extrusionOk="0" h="2240" w="3939">
                      <a:moveTo>
                        <a:pt x="2408" y="1"/>
                      </a:moveTo>
                      <a:cubicBezTo>
                        <a:pt x="2355" y="1"/>
                        <a:pt x="2302" y="13"/>
                        <a:pt x="2253" y="35"/>
                      </a:cubicBezTo>
                      <a:lnTo>
                        <a:pt x="87" y="1280"/>
                      </a:lnTo>
                      <a:cubicBezTo>
                        <a:pt x="1" y="1327"/>
                        <a:pt x="16" y="1414"/>
                        <a:pt x="111" y="1469"/>
                      </a:cubicBezTo>
                      <a:lnTo>
                        <a:pt x="1363" y="2193"/>
                      </a:lnTo>
                      <a:cubicBezTo>
                        <a:pt x="1420" y="2224"/>
                        <a:pt x="1482" y="2240"/>
                        <a:pt x="1545" y="2240"/>
                      </a:cubicBezTo>
                      <a:cubicBezTo>
                        <a:pt x="1595" y="2240"/>
                        <a:pt x="1645" y="2230"/>
                        <a:pt x="1694" y="2209"/>
                      </a:cubicBezTo>
                      <a:lnTo>
                        <a:pt x="3860" y="957"/>
                      </a:lnTo>
                      <a:cubicBezTo>
                        <a:pt x="3939" y="910"/>
                        <a:pt x="3931" y="831"/>
                        <a:pt x="3836" y="768"/>
                      </a:cubicBezTo>
                      <a:lnTo>
                        <a:pt x="2576" y="43"/>
                      </a:lnTo>
                      <a:cubicBezTo>
                        <a:pt x="2523" y="15"/>
                        <a:pt x="2465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42"/>
                <p:cNvSpPr/>
                <p:nvPr/>
              </p:nvSpPr>
              <p:spPr>
                <a:xfrm>
                  <a:off x="1868750" y="17899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902" y="0"/>
                      </a:moveTo>
                      <a:cubicBezTo>
                        <a:pt x="3842" y="0"/>
                        <a:pt x="3783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9" y="2289"/>
                        <a:pt x="127" y="2352"/>
                      </a:cubicBezTo>
                      <a:lnTo>
                        <a:pt x="1316" y="3046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32" y="966"/>
                      </a:lnTo>
                      <a:cubicBezTo>
                        <a:pt x="5427" y="911"/>
                        <a:pt x="5419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5" y="0"/>
                        <a:pt x="39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42"/>
                <p:cNvSpPr/>
                <p:nvPr/>
              </p:nvSpPr>
              <p:spPr>
                <a:xfrm>
                  <a:off x="1912650" y="1821825"/>
                  <a:ext cx="146725" cy="83750"/>
                </a:xfrm>
                <a:custGeom>
                  <a:rect b="b" l="l" r="r" t="t"/>
                  <a:pathLst>
                    <a:path extrusionOk="0" h="3350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103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8" y="3332"/>
                        <a:pt x="1452" y="3350"/>
                        <a:pt x="1526" y="3350"/>
                      </a:cubicBezTo>
                      <a:cubicBezTo>
                        <a:pt x="1588" y="3350"/>
                        <a:pt x="1650" y="3338"/>
                        <a:pt x="1710" y="3313"/>
                      </a:cubicBezTo>
                      <a:lnTo>
                        <a:pt x="5774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2" y="18"/>
                        <a:pt x="4418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42"/>
                <p:cNvSpPr/>
                <p:nvPr/>
              </p:nvSpPr>
              <p:spPr>
                <a:xfrm>
                  <a:off x="1210950" y="2318325"/>
                  <a:ext cx="98650" cy="56125"/>
                </a:xfrm>
                <a:custGeom>
                  <a:rect b="b" l="l" r="r" t="t"/>
                  <a:pathLst>
                    <a:path extrusionOk="0" h="2245" w="3946">
                      <a:moveTo>
                        <a:pt x="2391" y="0"/>
                      </a:moveTo>
                      <a:cubicBezTo>
                        <a:pt x="2345" y="0"/>
                        <a:pt x="2298" y="10"/>
                        <a:pt x="2253" y="31"/>
                      </a:cubicBezTo>
                      <a:lnTo>
                        <a:pt x="79" y="1291"/>
                      </a:lnTo>
                      <a:cubicBezTo>
                        <a:pt x="0" y="1339"/>
                        <a:pt x="8" y="1417"/>
                        <a:pt x="95" y="1465"/>
                      </a:cubicBezTo>
                      <a:lnTo>
                        <a:pt x="1379" y="2205"/>
                      </a:lnTo>
                      <a:cubicBezTo>
                        <a:pt x="1430" y="2230"/>
                        <a:pt x="1485" y="2245"/>
                        <a:pt x="1542" y="2245"/>
                      </a:cubicBezTo>
                      <a:cubicBezTo>
                        <a:pt x="1590" y="2245"/>
                        <a:pt x="1639" y="2234"/>
                        <a:pt x="1686" y="2213"/>
                      </a:cubicBezTo>
                      <a:lnTo>
                        <a:pt x="3867" y="961"/>
                      </a:lnTo>
                      <a:cubicBezTo>
                        <a:pt x="3946" y="913"/>
                        <a:pt x="3930" y="835"/>
                        <a:pt x="3844" y="779"/>
                      </a:cubicBezTo>
                      <a:lnTo>
                        <a:pt x="2560" y="47"/>
                      </a:lnTo>
                      <a:cubicBezTo>
                        <a:pt x="2507" y="16"/>
                        <a:pt x="2450" y="0"/>
                        <a:pt x="239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42"/>
                <p:cNvSpPr/>
                <p:nvPr/>
              </p:nvSpPr>
              <p:spPr>
                <a:xfrm>
                  <a:off x="1282800" y="2276775"/>
                  <a:ext cx="98475" cy="56225"/>
                </a:xfrm>
                <a:custGeom>
                  <a:rect b="b" l="l" r="r" t="t"/>
                  <a:pathLst>
                    <a:path extrusionOk="0" h="2249" w="3939">
                      <a:moveTo>
                        <a:pt x="2392" y="0"/>
                      </a:moveTo>
                      <a:cubicBezTo>
                        <a:pt x="2345" y="0"/>
                        <a:pt x="2299" y="11"/>
                        <a:pt x="2253" y="31"/>
                      </a:cubicBezTo>
                      <a:lnTo>
                        <a:pt x="72" y="1292"/>
                      </a:lnTo>
                      <a:cubicBezTo>
                        <a:pt x="1" y="1339"/>
                        <a:pt x="9" y="1418"/>
                        <a:pt x="95" y="1465"/>
                      </a:cubicBezTo>
                      <a:lnTo>
                        <a:pt x="1379" y="2205"/>
                      </a:lnTo>
                      <a:cubicBezTo>
                        <a:pt x="1426" y="2235"/>
                        <a:pt x="1482" y="2249"/>
                        <a:pt x="1539" y="2249"/>
                      </a:cubicBezTo>
                      <a:cubicBezTo>
                        <a:pt x="1587" y="2249"/>
                        <a:pt x="1635" y="2239"/>
                        <a:pt x="1678" y="2221"/>
                      </a:cubicBezTo>
                      <a:lnTo>
                        <a:pt x="3860" y="961"/>
                      </a:lnTo>
                      <a:cubicBezTo>
                        <a:pt x="3939" y="914"/>
                        <a:pt x="3931" y="843"/>
                        <a:pt x="3836" y="780"/>
                      </a:cubicBezTo>
                      <a:lnTo>
                        <a:pt x="2560" y="47"/>
                      </a:lnTo>
                      <a:cubicBezTo>
                        <a:pt x="2508" y="16"/>
                        <a:pt x="2450" y="0"/>
                        <a:pt x="239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42"/>
                <p:cNvSpPr/>
                <p:nvPr/>
              </p:nvSpPr>
              <p:spPr>
                <a:xfrm>
                  <a:off x="1354475" y="2235425"/>
                  <a:ext cx="98675" cy="56125"/>
                </a:xfrm>
                <a:custGeom>
                  <a:rect b="b" l="l" r="r" t="t"/>
                  <a:pathLst>
                    <a:path extrusionOk="0" h="2245" w="3947">
                      <a:moveTo>
                        <a:pt x="2399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1"/>
                        <a:pt x="8" y="1418"/>
                        <a:pt x="103" y="1465"/>
                      </a:cubicBezTo>
                      <a:lnTo>
                        <a:pt x="1379" y="2205"/>
                      </a:lnTo>
                      <a:cubicBezTo>
                        <a:pt x="1430" y="2231"/>
                        <a:pt x="1488" y="2245"/>
                        <a:pt x="1546" y="2245"/>
                      </a:cubicBezTo>
                      <a:cubicBezTo>
                        <a:pt x="1594" y="2245"/>
                        <a:pt x="1643" y="2235"/>
                        <a:pt x="1686" y="2213"/>
                      </a:cubicBezTo>
                      <a:lnTo>
                        <a:pt x="3868" y="953"/>
                      </a:lnTo>
                      <a:cubicBezTo>
                        <a:pt x="3946" y="914"/>
                        <a:pt x="3938" y="835"/>
                        <a:pt x="3852" y="780"/>
                      </a:cubicBezTo>
                      <a:lnTo>
                        <a:pt x="2568" y="47"/>
                      </a:lnTo>
                      <a:cubicBezTo>
                        <a:pt x="2515" y="17"/>
                        <a:pt x="2458" y="1"/>
                        <a:pt x="23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42"/>
                <p:cNvSpPr/>
                <p:nvPr/>
              </p:nvSpPr>
              <p:spPr>
                <a:xfrm>
                  <a:off x="1281425" y="2223850"/>
                  <a:ext cx="81750" cy="46175"/>
                </a:xfrm>
                <a:custGeom>
                  <a:rect b="b" l="l" r="r" t="t"/>
                  <a:pathLst>
                    <a:path extrusionOk="0" h="1847" w="3270">
                      <a:moveTo>
                        <a:pt x="1743" y="1"/>
                      </a:moveTo>
                      <a:cubicBezTo>
                        <a:pt x="1682" y="1"/>
                        <a:pt x="1620" y="13"/>
                        <a:pt x="1560" y="38"/>
                      </a:cubicBezTo>
                      <a:lnTo>
                        <a:pt x="103" y="881"/>
                      </a:lnTo>
                      <a:cubicBezTo>
                        <a:pt x="1" y="944"/>
                        <a:pt x="16" y="1046"/>
                        <a:pt x="127" y="1109"/>
                      </a:cubicBezTo>
                      <a:lnTo>
                        <a:pt x="1308" y="1794"/>
                      </a:lnTo>
                      <a:cubicBezTo>
                        <a:pt x="1377" y="1829"/>
                        <a:pt x="1451" y="1847"/>
                        <a:pt x="1525" y="1847"/>
                      </a:cubicBezTo>
                      <a:cubicBezTo>
                        <a:pt x="1585" y="1847"/>
                        <a:pt x="1645" y="1835"/>
                        <a:pt x="1702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35" y="739"/>
                      </a:cubicBezTo>
                      <a:lnTo>
                        <a:pt x="1954" y="54"/>
                      </a:lnTo>
                      <a:cubicBezTo>
                        <a:pt x="1889" y="19"/>
                        <a:pt x="1817" y="1"/>
                        <a:pt x="17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42"/>
                <p:cNvSpPr/>
                <p:nvPr/>
              </p:nvSpPr>
              <p:spPr>
                <a:xfrm>
                  <a:off x="1338725" y="2190775"/>
                  <a:ext cx="81725" cy="46175"/>
                </a:xfrm>
                <a:custGeom>
                  <a:rect b="b" l="l" r="r" t="t"/>
                  <a:pathLst>
                    <a:path extrusionOk="0" h="1847" w="3269">
                      <a:moveTo>
                        <a:pt x="1745" y="1"/>
                      </a:moveTo>
                      <a:cubicBezTo>
                        <a:pt x="1684" y="1"/>
                        <a:pt x="1625" y="13"/>
                        <a:pt x="1568" y="38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9"/>
                        <a:pt x="1455" y="1847"/>
                        <a:pt x="1530" y="1847"/>
                      </a:cubicBezTo>
                      <a:cubicBezTo>
                        <a:pt x="1591" y="1847"/>
                        <a:pt x="1653" y="1835"/>
                        <a:pt x="1710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43" y="731"/>
                      </a:cubicBezTo>
                      <a:lnTo>
                        <a:pt x="1962" y="53"/>
                      </a:lnTo>
                      <a:cubicBezTo>
                        <a:pt x="1892" y="19"/>
                        <a:pt x="1818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42"/>
                <p:cNvSpPr/>
                <p:nvPr/>
              </p:nvSpPr>
              <p:spPr>
                <a:xfrm>
                  <a:off x="1396225" y="2157650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7" y="0"/>
                      </a:moveTo>
                      <a:cubicBezTo>
                        <a:pt x="1683" y="0"/>
                        <a:pt x="1619" y="14"/>
                        <a:pt x="1560" y="40"/>
                      </a:cubicBezTo>
                      <a:lnTo>
                        <a:pt x="95" y="882"/>
                      </a:lnTo>
                      <a:cubicBezTo>
                        <a:pt x="0" y="937"/>
                        <a:pt x="8" y="1040"/>
                        <a:pt x="126" y="1111"/>
                      </a:cubicBezTo>
                      <a:lnTo>
                        <a:pt x="1308" y="1796"/>
                      </a:lnTo>
                      <a:cubicBezTo>
                        <a:pt x="1373" y="1831"/>
                        <a:pt x="1447" y="1848"/>
                        <a:pt x="1522" y="1848"/>
                      </a:cubicBezTo>
                      <a:cubicBezTo>
                        <a:pt x="1583" y="1848"/>
                        <a:pt x="1645" y="1836"/>
                        <a:pt x="1701" y="1812"/>
                      </a:cubicBezTo>
                      <a:lnTo>
                        <a:pt x="3166" y="961"/>
                      </a:lnTo>
                      <a:cubicBezTo>
                        <a:pt x="3269" y="906"/>
                        <a:pt x="3253" y="804"/>
                        <a:pt x="3135" y="733"/>
                      </a:cubicBezTo>
                      <a:lnTo>
                        <a:pt x="1953" y="55"/>
                      </a:lnTo>
                      <a:cubicBezTo>
                        <a:pt x="1891" y="18"/>
                        <a:pt x="1819" y="0"/>
                        <a:pt x="174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42"/>
                <p:cNvSpPr/>
                <p:nvPr/>
              </p:nvSpPr>
              <p:spPr>
                <a:xfrm>
                  <a:off x="1453525" y="2124475"/>
                  <a:ext cx="81725" cy="46300"/>
                </a:xfrm>
                <a:custGeom>
                  <a:rect b="b" l="l" r="r" t="t"/>
                  <a:pathLst>
                    <a:path extrusionOk="0" h="1852" w="3269">
                      <a:moveTo>
                        <a:pt x="1741" y="1"/>
                      </a:moveTo>
                      <a:cubicBezTo>
                        <a:pt x="1679" y="1"/>
                        <a:pt x="1617" y="15"/>
                        <a:pt x="1559" y="44"/>
                      </a:cubicBezTo>
                      <a:lnTo>
                        <a:pt x="102" y="886"/>
                      </a:lnTo>
                      <a:cubicBezTo>
                        <a:pt x="0" y="941"/>
                        <a:pt x="16" y="1044"/>
                        <a:pt x="126" y="1115"/>
                      </a:cubicBezTo>
                      <a:lnTo>
                        <a:pt x="1307" y="1792"/>
                      </a:lnTo>
                      <a:cubicBezTo>
                        <a:pt x="1378" y="1832"/>
                        <a:pt x="1454" y="1852"/>
                        <a:pt x="1529" y="1852"/>
                      </a:cubicBezTo>
                      <a:cubicBezTo>
                        <a:pt x="1588" y="1852"/>
                        <a:pt x="1646" y="1840"/>
                        <a:pt x="1701" y="1816"/>
                      </a:cubicBezTo>
                      <a:lnTo>
                        <a:pt x="3166" y="965"/>
                      </a:lnTo>
                      <a:cubicBezTo>
                        <a:pt x="3268" y="910"/>
                        <a:pt x="3253" y="807"/>
                        <a:pt x="3134" y="737"/>
                      </a:cubicBezTo>
                      <a:lnTo>
                        <a:pt x="1953" y="59"/>
                      </a:lnTo>
                      <a:cubicBezTo>
                        <a:pt x="1889" y="21"/>
                        <a:pt x="1815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42"/>
                <p:cNvSpPr/>
                <p:nvPr/>
              </p:nvSpPr>
              <p:spPr>
                <a:xfrm>
                  <a:off x="1510800" y="2091350"/>
                  <a:ext cx="81750" cy="46375"/>
                </a:xfrm>
                <a:custGeom>
                  <a:rect b="b" l="l" r="r" t="t"/>
                  <a:pathLst>
                    <a:path extrusionOk="0" h="1855" w="3270">
                      <a:moveTo>
                        <a:pt x="1745" y="1"/>
                      </a:moveTo>
                      <a:cubicBezTo>
                        <a:pt x="1685" y="1"/>
                        <a:pt x="1625" y="13"/>
                        <a:pt x="1568" y="38"/>
                      </a:cubicBezTo>
                      <a:lnTo>
                        <a:pt x="103" y="888"/>
                      </a:lnTo>
                      <a:cubicBezTo>
                        <a:pt x="1" y="951"/>
                        <a:pt x="17" y="1054"/>
                        <a:pt x="135" y="1117"/>
                      </a:cubicBezTo>
                      <a:lnTo>
                        <a:pt x="1316" y="1802"/>
                      </a:lnTo>
                      <a:cubicBezTo>
                        <a:pt x="1381" y="1836"/>
                        <a:pt x="1455" y="1854"/>
                        <a:pt x="1530" y="1854"/>
                      </a:cubicBezTo>
                      <a:cubicBezTo>
                        <a:pt x="1592" y="1854"/>
                        <a:pt x="1653" y="1842"/>
                        <a:pt x="1710" y="1817"/>
                      </a:cubicBezTo>
                      <a:lnTo>
                        <a:pt x="3167" y="975"/>
                      </a:lnTo>
                      <a:cubicBezTo>
                        <a:pt x="3269" y="912"/>
                        <a:pt x="3261" y="809"/>
                        <a:pt x="3143" y="738"/>
                      </a:cubicBezTo>
                      <a:lnTo>
                        <a:pt x="1962" y="53"/>
                      </a:lnTo>
                      <a:cubicBezTo>
                        <a:pt x="1893" y="19"/>
                        <a:pt x="1819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42"/>
                <p:cNvSpPr/>
                <p:nvPr/>
              </p:nvSpPr>
              <p:spPr>
                <a:xfrm>
                  <a:off x="1568100" y="2058275"/>
                  <a:ext cx="81925" cy="46175"/>
                </a:xfrm>
                <a:custGeom>
                  <a:rect b="b" l="l" r="r" t="t"/>
                  <a:pathLst>
                    <a:path extrusionOk="0" h="1847" w="3277">
                      <a:moveTo>
                        <a:pt x="1747" y="1"/>
                      </a:moveTo>
                      <a:cubicBezTo>
                        <a:pt x="1686" y="1"/>
                        <a:pt x="1625" y="13"/>
                        <a:pt x="1568" y="37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8"/>
                        <a:pt x="1455" y="1846"/>
                        <a:pt x="1530" y="1846"/>
                      </a:cubicBezTo>
                      <a:cubicBezTo>
                        <a:pt x="1591" y="1846"/>
                        <a:pt x="1653" y="1834"/>
                        <a:pt x="1710" y="1809"/>
                      </a:cubicBezTo>
                      <a:lnTo>
                        <a:pt x="3174" y="967"/>
                      </a:lnTo>
                      <a:cubicBezTo>
                        <a:pt x="3277" y="904"/>
                        <a:pt x="3261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7" y="19"/>
                        <a:pt x="1822" y="1"/>
                        <a:pt x="174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42"/>
                <p:cNvSpPr/>
                <p:nvPr/>
              </p:nvSpPr>
              <p:spPr>
                <a:xfrm>
                  <a:off x="1625600" y="2025050"/>
                  <a:ext cx="81925" cy="46200"/>
                </a:xfrm>
                <a:custGeom>
                  <a:rect b="b" l="l" r="r" t="t"/>
                  <a:pathLst>
                    <a:path extrusionOk="0" h="1848" w="3277">
                      <a:moveTo>
                        <a:pt x="1742" y="1"/>
                      </a:moveTo>
                      <a:cubicBezTo>
                        <a:pt x="1679" y="1"/>
                        <a:pt x="1617" y="15"/>
                        <a:pt x="1560" y="43"/>
                      </a:cubicBezTo>
                      <a:lnTo>
                        <a:pt x="103" y="886"/>
                      </a:lnTo>
                      <a:cubicBezTo>
                        <a:pt x="0" y="941"/>
                        <a:pt x="8" y="1044"/>
                        <a:pt x="126" y="1114"/>
                      </a:cubicBezTo>
                      <a:lnTo>
                        <a:pt x="1308" y="1792"/>
                      </a:lnTo>
                      <a:cubicBezTo>
                        <a:pt x="1375" y="1829"/>
                        <a:pt x="1446" y="1847"/>
                        <a:pt x="1517" y="1847"/>
                      </a:cubicBezTo>
                      <a:cubicBezTo>
                        <a:pt x="1580" y="1847"/>
                        <a:pt x="1642" y="1833"/>
                        <a:pt x="1701" y="1807"/>
                      </a:cubicBezTo>
                      <a:lnTo>
                        <a:pt x="3166" y="965"/>
                      </a:lnTo>
                      <a:cubicBezTo>
                        <a:pt x="3277" y="910"/>
                        <a:pt x="3253" y="807"/>
                        <a:pt x="3135" y="736"/>
                      </a:cubicBezTo>
                      <a:lnTo>
                        <a:pt x="1953" y="59"/>
                      </a:lnTo>
                      <a:cubicBezTo>
                        <a:pt x="1889" y="21"/>
                        <a:pt x="1816" y="1"/>
                        <a:pt x="17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42"/>
                <p:cNvSpPr/>
                <p:nvPr/>
              </p:nvSpPr>
              <p:spPr>
                <a:xfrm>
                  <a:off x="1682900" y="1992050"/>
                  <a:ext cx="81725" cy="46250"/>
                </a:xfrm>
                <a:custGeom>
                  <a:rect b="b" l="l" r="r" t="t"/>
                  <a:pathLst>
                    <a:path extrusionOk="0" h="1850" w="3269">
                      <a:moveTo>
                        <a:pt x="1752" y="1"/>
                      </a:moveTo>
                      <a:cubicBezTo>
                        <a:pt x="1689" y="1"/>
                        <a:pt x="1626" y="14"/>
                        <a:pt x="1567" y="40"/>
                      </a:cubicBezTo>
                      <a:lnTo>
                        <a:pt x="102" y="883"/>
                      </a:lnTo>
                      <a:cubicBezTo>
                        <a:pt x="0" y="938"/>
                        <a:pt x="16" y="1040"/>
                        <a:pt x="134" y="1111"/>
                      </a:cubicBezTo>
                      <a:lnTo>
                        <a:pt x="1315" y="1797"/>
                      </a:lnTo>
                      <a:cubicBezTo>
                        <a:pt x="1380" y="1831"/>
                        <a:pt x="1455" y="1849"/>
                        <a:pt x="1530" y="1849"/>
                      </a:cubicBezTo>
                      <a:cubicBezTo>
                        <a:pt x="1591" y="1849"/>
                        <a:pt x="1652" y="1837"/>
                        <a:pt x="1709" y="1812"/>
                      </a:cubicBezTo>
                      <a:lnTo>
                        <a:pt x="3166" y="962"/>
                      </a:lnTo>
                      <a:cubicBezTo>
                        <a:pt x="3268" y="907"/>
                        <a:pt x="3261" y="812"/>
                        <a:pt x="3142" y="733"/>
                      </a:cubicBezTo>
                      <a:lnTo>
                        <a:pt x="1961" y="56"/>
                      </a:lnTo>
                      <a:cubicBezTo>
                        <a:pt x="1894" y="18"/>
                        <a:pt x="1823" y="1"/>
                        <a:pt x="175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42"/>
                <p:cNvSpPr/>
                <p:nvPr/>
              </p:nvSpPr>
              <p:spPr>
                <a:xfrm>
                  <a:off x="1740175" y="1958900"/>
                  <a:ext cx="81750" cy="46275"/>
                </a:xfrm>
                <a:custGeom>
                  <a:rect b="b" l="l" r="r" t="t"/>
                  <a:pathLst>
                    <a:path extrusionOk="0" h="1851" w="3270">
                      <a:moveTo>
                        <a:pt x="1750" y="0"/>
                      </a:moveTo>
                      <a:cubicBezTo>
                        <a:pt x="1688" y="0"/>
                        <a:pt x="1626" y="14"/>
                        <a:pt x="1568" y="43"/>
                      </a:cubicBezTo>
                      <a:lnTo>
                        <a:pt x="103" y="886"/>
                      </a:lnTo>
                      <a:cubicBezTo>
                        <a:pt x="1" y="941"/>
                        <a:pt x="17" y="1043"/>
                        <a:pt x="135" y="1114"/>
                      </a:cubicBezTo>
                      <a:lnTo>
                        <a:pt x="1316" y="1792"/>
                      </a:lnTo>
                      <a:cubicBezTo>
                        <a:pt x="1380" y="1830"/>
                        <a:pt x="1454" y="1850"/>
                        <a:pt x="1528" y="1850"/>
                      </a:cubicBezTo>
                      <a:cubicBezTo>
                        <a:pt x="1590" y="1850"/>
                        <a:pt x="1652" y="1836"/>
                        <a:pt x="1710" y="1807"/>
                      </a:cubicBezTo>
                      <a:lnTo>
                        <a:pt x="3175" y="965"/>
                      </a:lnTo>
                      <a:cubicBezTo>
                        <a:pt x="3269" y="909"/>
                        <a:pt x="3261" y="807"/>
                        <a:pt x="3143" y="736"/>
                      </a:cubicBezTo>
                      <a:lnTo>
                        <a:pt x="1962" y="59"/>
                      </a:lnTo>
                      <a:cubicBezTo>
                        <a:pt x="1898" y="20"/>
                        <a:pt x="1824" y="0"/>
                        <a:pt x="17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42"/>
                <p:cNvSpPr/>
                <p:nvPr/>
              </p:nvSpPr>
              <p:spPr>
                <a:xfrm>
                  <a:off x="1797675" y="1925775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5" y="0"/>
                      </a:moveTo>
                      <a:cubicBezTo>
                        <a:pt x="1684" y="0"/>
                        <a:pt x="1625" y="12"/>
                        <a:pt x="1568" y="37"/>
                      </a:cubicBezTo>
                      <a:lnTo>
                        <a:pt x="103" y="888"/>
                      </a:lnTo>
                      <a:cubicBezTo>
                        <a:pt x="1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79" y="1831"/>
                        <a:pt x="1448" y="1849"/>
                        <a:pt x="1519" y="1849"/>
                      </a:cubicBezTo>
                      <a:cubicBezTo>
                        <a:pt x="1582" y="1849"/>
                        <a:pt x="1647" y="1835"/>
                        <a:pt x="1710" y="1809"/>
                      </a:cubicBezTo>
                      <a:lnTo>
                        <a:pt x="3167" y="967"/>
                      </a:lnTo>
                      <a:cubicBezTo>
                        <a:pt x="3269" y="911"/>
                        <a:pt x="3253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2" y="18"/>
                        <a:pt x="1818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42"/>
                <p:cNvSpPr/>
                <p:nvPr/>
              </p:nvSpPr>
              <p:spPr>
                <a:xfrm>
                  <a:off x="1854975" y="1892700"/>
                  <a:ext cx="81725" cy="46150"/>
                </a:xfrm>
                <a:custGeom>
                  <a:rect b="b" l="l" r="r" t="t"/>
                  <a:pathLst>
                    <a:path extrusionOk="0" h="1846" w="3269">
                      <a:moveTo>
                        <a:pt x="1744" y="0"/>
                      </a:moveTo>
                      <a:cubicBezTo>
                        <a:pt x="1684" y="0"/>
                        <a:pt x="1624" y="12"/>
                        <a:pt x="1568" y="37"/>
                      </a:cubicBezTo>
                      <a:lnTo>
                        <a:pt x="103" y="880"/>
                      </a:lnTo>
                      <a:cubicBezTo>
                        <a:pt x="0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81" y="1828"/>
                        <a:pt x="1453" y="1846"/>
                        <a:pt x="1527" y="1846"/>
                      </a:cubicBezTo>
                      <a:cubicBezTo>
                        <a:pt x="1587" y="1846"/>
                        <a:pt x="1649" y="1834"/>
                        <a:pt x="1709" y="1809"/>
                      </a:cubicBezTo>
                      <a:lnTo>
                        <a:pt x="3166" y="966"/>
                      </a:lnTo>
                      <a:cubicBezTo>
                        <a:pt x="3269" y="903"/>
                        <a:pt x="3253" y="801"/>
                        <a:pt x="3143" y="738"/>
                      </a:cubicBezTo>
                      <a:lnTo>
                        <a:pt x="1961" y="53"/>
                      </a:lnTo>
                      <a:cubicBezTo>
                        <a:pt x="1892" y="18"/>
                        <a:pt x="1818" y="0"/>
                        <a:pt x="17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42"/>
                <p:cNvSpPr/>
                <p:nvPr/>
              </p:nvSpPr>
              <p:spPr>
                <a:xfrm>
                  <a:off x="1216450" y="2196700"/>
                  <a:ext cx="83325" cy="47350"/>
                </a:xfrm>
                <a:custGeom>
                  <a:rect b="b" l="l" r="r" t="t"/>
                  <a:pathLst>
                    <a:path extrusionOk="0" h="1894" w="3333">
                      <a:moveTo>
                        <a:pt x="1807" y="0"/>
                      </a:moveTo>
                      <a:cubicBezTo>
                        <a:pt x="1748" y="0"/>
                        <a:pt x="1688" y="12"/>
                        <a:pt x="1631" y="37"/>
                      </a:cubicBezTo>
                      <a:lnTo>
                        <a:pt x="103" y="927"/>
                      </a:lnTo>
                      <a:cubicBezTo>
                        <a:pt x="1" y="982"/>
                        <a:pt x="17" y="1084"/>
                        <a:pt x="127" y="1147"/>
                      </a:cubicBezTo>
                      <a:lnTo>
                        <a:pt x="1324" y="1840"/>
                      </a:lnTo>
                      <a:cubicBezTo>
                        <a:pt x="1389" y="1875"/>
                        <a:pt x="1461" y="1893"/>
                        <a:pt x="1532" y="1893"/>
                      </a:cubicBezTo>
                      <a:cubicBezTo>
                        <a:pt x="1591" y="1893"/>
                        <a:pt x="1649" y="1881"/>
                        <a:pt x="1702" y="1856"/>
                      </a:cubicBezTo>
                      <a:lnTo>
                        <a:pt x="3238" y="966"/>
                      </a:lnTo>
                      <a:cubicBezTo>
                        <a:pt x="3332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80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42"/>
                <p:cNvSpPr/>
                <p:nvPr/>
              </p:nvSpPr>
              <p:spPr>
                <a:xfrm>
                  <a:off x="1275725" y="2162550"/>
                  <a:ext cx="83300" cy="47225"/>
                </a:xfrm>
                <a:custGeom>
                  <a:rect b="b" l="l" r="r" t="t"/>
                  <a:pathLst>
                    <a:path extrusionOk="0" h="1889" w="3332">
                      <a:moveTo>
                        <a:pt x="1807" y="1"/>
                      </a:moveTo>
                      <a:cubicBezTo>
                        <a:pt x="1747" y="1"/>
                        <a:pt x="1686" y="15"/>
                        <a:pt x="1631" y="41"/>
                      </a:cubicBezTo>
                      <a:lnTo>
                        <a:pt x="95" y="923"/>
                      </a:lnTo>
                      <a:cubicBezTo>
                        <a:pt x="0" y="986"/>
                        <a:pt x="8" y="1080"/>
                        <a:pt x="126" y="1151"/>
                      </a:cubicBezTo>
                      <a:lnTo>
                        <a:pt x="1316" y="1836"/>
                      </a:lnTo>
                      <a:cubicBezTo>
                        <a:pt x="1381" y="1871"/>
                        <a:pt x="1453" y="1889"/>
                        <a:pt x="1525" y="1889"/>
                      </a:cubicBezTo>
                      <a:cubicBezTo>
                        <a:pt x="1585" y="1889"/>
                        <a:pt x="1645" y="1877"/>
                        <a:pt x="1701" y="1852"/>
                      </a:cubicBezTo>
                      <a:lnTo>
                        <a:pt x="3229" y="970"/>
                      </a:lnTo>
                      <a:cubicBezTo>
                        <a:pt x="3332" y="907"/>
                        <a:pt x="3316" y="812"/>
                        <a:pt x="3206" y="741"/>
                      </a:cubicBezTo>
                      <a:lnTo>
                        <a:pt x="2009" y="56"/>
                      </a:lnTo>
                      <a:cubicBezTo>
                        <a:pt x="1946" y="19"/>
                        <a:pt x="1876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42"/>
                <p:cNvSpPr/>
                <p:nvPr/>
              </p:nvSpPr>
              <p:spPr>
                <a:xfrm>
                  <a:off x="1334800" y="2128375"/>
                  <a:ext cx="83300" cy="47350"/>
                </a:xfrm>
                <a:custGeom>
                  <a:rect b="b" l="l" r="r" t="t"/>
                  <a:pathLst>
                    <a:path extrusionOk="0" h="1894" w="3332">
                      <a:moveTo>
                        <a:pt x="1806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2" y="927"/>
                      </a:lnTo>
                      <a:cubicBezTo>
                        <a:pt x="0" y="982"/>
                        <a:pt x="16" y="1085"/>
                        <a:pt x="126" y="1148"/>
                      </a:cubicBezTo>
                      <a:lnTo>
                        <a:pt x="1315" y="1841"/>
                      </a:lnTo>
                      <a:cubicBezTo>
                        <a:pt x="1385" y="1875"/>
                        <a:pt x="1459" y="1893"/>
                        <a:pt x="1531" y="1893"/>
                      </a:cubicBezTo>
                      <a:cubicBezTo>
                        <a:pt x="1590" y="1893"/>
                        <a:pt x="1648" y="1881"/>
                        <a:pt x="1701" y="1856"/>
                      </a:cubicBezTo>
                      <a:lnTo>
                        <a:pt x="3237" y="966"/>
                      </a:lnTo>
                      <a:cubicBezTo>
                        <a:pt x="3331" y="911"/>
                        <a:pt x="3324" y="809"/>
                        <a:pt x="3205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42"/>
                <p:cNvSpPr/>
                <p:nvPr/>
              </p:nvSpPr>
              <p:spPr>
                <a:xfrm>
                  <a:off x="1394050" y="2094250"/>
                  <a:ext cx="83300" cy="47200"/>
                </a:xfrm>
                <a:custGeom>
                  <a:rect b="b" l="l" r="r" t="t"/>
                  <a:pathLst>
                    <a:path extrusionOk="0" h="1888" w="3332">
                      <a:moveTo>
                        <a:pt x="1808" y="0"/>
                      </a:moveTo>
                      <a:cubicBezTo>
                        <a:pt x="1747" y="0"/>
                        <a:pt x="1686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8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6" y="811"/>
                        <a:pt x="3206" y="741"/>
                      </a:cubicBezTo>
                      <a:lnTo>
                        <a:pt x="2009" y="55"/>
                      </a:lnTo>
                      <a:cubicBezTo>
                        <a:pt x="1946" y="18"/>
                        <a:pt x="1877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42"/>
                <p:cNvSpPr/>
                <p:nvPr/>
              </p:nvSpPr>
              <p:spPr>
                <a:xfrm>
                  <a:off x="1453125" y="2060100"/>
                  <a:ext cx="83300" cy="47300"/>
                </a:xfrm>
                <a:custGeom>
                  <a:rect b="b" l="l" r="r" t="t"/>
                  <a:pathLst>
                    <a:path extrusionOk="0" h="1892" w="3332">
                      <a:moveTo>
                        <a:pt x="1809" y="0"/>
                      </a:moveTo>
                      <a:cubicBezTo>
                        <a:pt x="1749" y="0"/>
                        <a:pt x="1688" y="14"/>
                        <a:pt x="1631" y="43"/>
                      </a:cubicBezTo>
                      <a:lnTo>
                        <a:pt x="95" y="925"/>
                      </a:lnTo>
                      <a:cubicBezTo>
                        <a:pt x="0" y="980"/>
                        <a:pt x="16" y="1083"/>
                        <a:pt x="126" y="1146"/>
                      </a:cubicBezTo>
                      <a:lnTo>
                        <a:pt x="1315" y="1839"/>
                      </a:lnTo>
                      <a:cubicBezTo>
                        <a:pt x="1380" y="1873"/>
                        <a:pt x="1455" y="1891"/>
                        <a:pt x="1528" y="1891"/>
                      </a:cubicBezTo>
                      <a:cubicBezTo>
                        <a:pt x="1589" y="1891"/>
                        <a:pt x="1648" y="1879"/>
                        <a:pt x="1701" y="1855"/>
                      </a:cubicBezTo>
                      <a:lnTo>
                        <a:pt x="3237" y="965"/>
                      </a:lnTo>
                      <a:cubicBezTo>
                        <a:pt x="3332" y="910"/>
                        <a:pt x="3324" y="807"/>
                        <a:pt x="3206" y="744"/>
                      </a:cubicBezTo>
                      <a:lnTo>
                        <a:pt x="2016" y="59"/>
                      </a:lnTo>
                      <a:cubicBezTo>
                        <a:pt x="1952" y="20"/>
                        <a:pt x="1881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42"/>
                <p:cNvSpPr/>
                <p:nvPr/>
              </p:nvSpPr>
              <p:spPr>
                <a:xfrm>
                  <a:off x="1512375" y="2025975"/>
                  <a:ext cx="83325" cy="47225"/>
                </a:xfrm>
                <a:custGeom>
                  <a:rect b="b" l="l" r="r" t="t"/>
                  <a:pathLst>
                    <a:path extrusionOk="0" h="1889" w="3333">
                      <a:moveTo>
                        <a:pt x="1799" y="1"/>
                      </a:moveTo>
                      <a:cubicBezTo>
                        <a:pt x="1740" y="1"/>
                        <a:pt x="1680" y="13"/>
                        <a:pt x="1623" y="38"/>
                      </a:cubicBezTo>
                      <a:lnTo>
                        <a:pt x="95" y="920"/>
                      </a:lnTo>
                      <a:cubicBezTo>
                        <a:pt x="1" y="983"/>
                        <a:pt x="9" y="1077"/>
                        <a:pt x="127" y="1148"/>
                      </a:cubicBezTo>
                      <a:lnTo>
                        <a:pt x="1316" y="1833"/>
                      </a:lnTo>
                      <a:cubicBezTo>
                        <a:pt x="1379" y="1871"/>
                        <a:pt x="1448" y="1889"/>
                        <a:pt x="1518" y="1889"/>
                      </a:cubicBezTo>
                      <a:cubicBezTo>
                        <a:pt x="1580" y="1889"/>
                        <a:pt x="1643" y="1875"/>
                        <a:pt x="1702" y="1849"/>
                      </a:cubicBezTo>
                      <a:lnTo>
                        <a:pt x="3230" y="967"/>
                      </a:lnTo>
                      <a:cubicBezTo>
                        <a:pt x="3332" y="904"/>
                        <a:pt x="3316" y="810"/>
                        <a:pt x="3206" y="747"/>
                      </a:cubicBezTo>
                      <a:lnTo>
                        <a:pt x="2009" y="54"/>
                      </a:lnTo>
                      <a:cubicBezTo>
                        <a:pt x="1944" y="19"/>
                        <a:pt x="1872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42"/>
                <p:cNvSpPr/>
                <p:nvPr/>
              </p:nvSpPr>
              <p:spPr>
                <a:xfrm>
                  <a:off x="1571450" y="1991750"/>
                  <a:ext cx="83300" cy="47325"/>
                </a:xfrm>
                <a:custGeom>
                  <a:rect b="b" l="l" r="r" t="t"/>
                  <a:pathLst>
                    <a:path extrusionOk="0" h="1893" w="3332">
                      <a:moveTo>
                        <a:pt x="1802" y="0"/>
                      </a:moveTo>
                      <a:cubicBezTo>
                        <a:pt x="1744" y="0"/>
                        <a:pt x="1686" y="12"/>
                        <a:pt x="1631" y="37"/>
                      </a:cubicBezTo>
                      <a:lnTo>
                        <a:pt x="103" y="926"/>
                      </a:lnTo>
                      <a:cubicBezTo>
                        <a:pt x="0" y="982"/>
                        <a:pt x="16" y="1084"/>
                        <a:pt x="127" y="1147"/>
                      </a:cubicBezTo>
                      <a:lnTo>
                        <a:pt x="1316" y="1840"/>
                      </a:lnTo>
                      <a:cubicBezTo>
                        <a:pt x="1381" y="1875"/>
                        <a:pt x="1453" y="1893"/>
                        <a:pt x="1525" y="1893"/>
                      </a:cubicBezTo>
                      <a:cubicBezTo>
                        <a:pt x="1585" y="1893"/>
                        <a:pt x="1645" y="1881"/>
                        <a:pt x="1702" y="1856"/>
                      </a:cubicBezTo>
                      <a:lnTo>
                        <a:pt x="3237" y="966"/>
                      </a:lnTo>
                      <a:cubicBezTo>
                        <a:pt x="3332" y="911"/>
                        <a:pt x="3324" y="808"/>
                        <a:pt x="3206" y="745"/>
                      </a:cubicBezTo>
                      <a:lnTo>
                        <a:pt x="2017" y="60"/>
                      </a:lnTo>
                      <a:cubicBezTo>
                        <a:pt x="1950" y="20"/>
                        <a:pt x="1876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42"/>
                <p:cNvSpPr/>
                <p:nvPr/>
              </p:nvSpPr>
              <p:spPr>
                <a:xfrm>
                  <a:off x="1630525" y="1957675"/>
                  <a:ext cx="83500" cy="47150"/>
                </a:xfrm>
                <a:custGeom>
                  <a:rect b="b" l="l" r="r" t="t"/>
                  <a:pathLst>
                    <a:path extrusionOk="0" h="1886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7"/>
                      </a:cubicBezTo>
                      <a:lnTo>
                        <a:pt x="1323" y="1833"/>
                      </a:lnTo>
                      <a:cubicBezTo>
                        <a:pt x="1388" y="1867"/>
                        <a:pt x="1460" y="1885"/>
                        <a:pt x="1533" y="1885"/>
                      </a:cubicBezTo>
                      <a:cubicBezTo>
                        <a:pt x="1593" y="1885"/>
                        <a:pt x="1652" y="1873"/>
                        <a:pt x="1709" y="1848"/>
                      </a:cubicBezTo>
                      <a:lnTo>
                        <a:pt x="3237" y="966"/>
                      </a:lnTo>
                      <a:cubicBezTo>
                        <a:pt x="3339" y="903"/>
                        <a:pt x="3324" y="809"/>
                        <a:pt x="3213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42"/>
                <p:cNvSpPr/>
                <p:nvPr/>
              </p:nvSpPr>
              <p:spPr>
                <a:xfrm>
                  <a:off x="1689775" y="1923450"/>
                  <a:ext cx="83325" cy="47300"/>
                </a:xfrm>
                <a:custGeom>
                  <a:rect b="b" l="l" r="r" t="t"/>
                  <a:pathLst>
                    <a:path extrusionOk="0" h="1892" w="3333">
                      <a:moveTo>
                        <a:pt x="1806" y="1"/>
                      </a:moveTo>
                      <a:cubicBezTo>
                        <a:pt x="1745" y="1"/>
                        <a:pt x="1685" y="15"/>
                        <a:pt x="1631" y="44"/>
                      </a:cubicBezTo>
                      <a:lnTo>
                        <a:pt x="95" y="926"/>
                      </a:lnTo>
                      <a:cubicBezTo>
                        <a:pt x="1" y="981"/>
                        <a:pt x="9" y="1083"/>
                        <a:pt x="127" y="1146"/>
                      </a:cubicBezTo>
                      <a:lnTo>
                        <a:pt x="1316" y="1839"/>
                      </a:lnTo>
                      <a:cubicBezTo>
                        <a:pt x="1381" y="1874"/>
                        <a:pt x="1453" y="1892"/>
                        <a:pt x="1526" y="1892"/>
                      </a:cubicBezTo>
                      <a:cubicBezTo>
                        <a:pt x="1585" y="1892"/>
                        <a:pt x="1645" y="1880"/>
                        <a:pt x="1702" y="1855"/>
                      </a:cubicBezTo>
                      <a:lnTo>
                        <a:pt x="3230" y="965"/>
                      </a:lnTo>
                      <a:cubicBezTo>
                        <a:pt x="3332" y="910"/>
                        <a:pt x="3316" y="807"/>
                        <a:pt x="3206" y="744"/>
                      </a:cubicBezTo>
                      <a:lnTo>
                        <a:pt x="2017" y="59"/>
                      </a:lnTo>
                      <a:cubicBezTo>
                        <a:pt x="1953" y="21"/>
                        <a:pt x="1879" y="1"/>
                        <a:pt x="180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42"/>
                <p:cNvSpPr/>
                <p:nvPr/>
              </p:nvSpPr>
              <p:spPr>
                <a:xfrm>
                  <a:off x="1748850" y="1889350"/>
                  <a:ext cx="83500" cy="47225"/>
                </a:xfrm>
                <a:custGeom>
                  <a:rect b="b" l="l" r="r" t="t"/>
                  <a:pathLst>
                    <a:path extrusionOk="0" h="1889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1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8"/>
                      </a:cubicBezTo>
                      <a:lnTo>
                        <a:pt x="1323" y="1833"/>
                      </a:lnTo>
                      <a:cubicBezTo>
                        <a:pt x="1386" y="1870"/>
                        <a:pt x="1456" y="1888"/>
                        <a:pt x="1526" y="1888"/>
                      </a:cubicBezTo>
                      <a:cubicBezTo>
                        <a:pt x="1588" y="1888"/>
                        <a:pt x="1650" y="1874"/>
                        <a:pt x="1709" y="1849"/>
                      </a:cubicBezTo>
                      <a:lnTo>
                        <a:pt x="3237" y="967"/>
                      </a:lnTo>
                      <a:cubicBezTo>
                        <a:pt x="3340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42"/>
                <p:cNvSpPr/>
                <p:nvPr/>
              </p:nvSpPr>
              <p:spPr>
                <a:xfrm>
                  <a:off x="1808100" y="1855225"/>
                  <a:ext cx="83325" cy="47200"/>
                </a:xfrm>
                <a:custGeom>
                  <a:rect b="b" l="l" r="r" t="t"/>
                  <a:pathLst>
                    <a:path extrusionOk="0" h="1888" w="3333">
                      <a:moveTo>
                        <a:pt x="1809" y="0"/>
                      </a:moveTo>
                      <a:cubicBezTo>
                        <a:pt x="1747" y="0"/>
                        <a:pt x="1687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9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7" y="812"/>
                        <a:pt x="3206" y="741"/>
                      </a:cubicBezTo>
                      <a:lnTo>
                        <a:pt x="2017" y="55"/>
                      </a:lnTo>
                      <a:cubicBezTo>
                        <a:pt x="1950" y="18"/>
                        <a:pt x="1879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42"/>
                <p:cNvSpPr/>
                <p:nvPr/>
              </p:nvSpPr>
              <p:spPr>
                <a:xfrm>
                  <a:off x="1121750" y="2184050"/>
                  <a:ext cx="89800" cy="51050"/>
                </a:xfrm>
                <a:custGeom>
                  <a:rect b="b" l="l" r="r" t="t"/>
                  <a:pathLst>
                    <a:path extrusionOk="0" h="2042" w="3592">
                      <a:moveTo>
                        <a:pt x="2048" y="0"/>
                      </a:moveTo>
                      <a:cubicBezTo>
                        <a:pt x="1998" y="0"/>
                        <a:pt x="1947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12"/>
                        <a:pt x="103" y="1268"/>
                      </a:cubicBezTo>
                      <a:lnTo>
                        <a:pt x="1363" y="1992"/>
                      </a:lnTo>
                      <a:cubicBezTo>
                        <a:pt x="1418" y="2026"/>
                        <a:pt x="1477" y="2042"/>
                        <a:pt x="1536" y="2042"/>
                      </a:cubicBezTo>
                      <a:cubicBezTo>
                        <a:pt x="1588" y="2042"/>
                        <a:pt x="1639" y="2030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7"/>
                        <a:pt x="3482" y="771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42"/>
                <p:cNvSpPr/>
                <p:nvPr/>
              </p:nvSpPr>
              <p:spPr>
                <a:xfrm>
                  <a:off x="1188100" y="21457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22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42"/>
                <p:cNvSpPr/>
                <p:nvPr/>
              </p:nvSpPr>
              <p:spPr>
                <a:xfrm>
                  <a:off x="1254650" y="2107450"/>
                  <a:ext cx="89800" cy="50800"/>
                </a:xfrm>
                <a:custGeom>
                  <a:rect b="b" l="l" r="r" t="t"/>
                  <a:pathLst>
                    <a:path extrusionOk="0" h="2032" w="3592">
                      <a:moveTo>
                        <a:pt x="2048" y="0"/>
                      </a:moveTo>
                      <a:cubicBezTo>
                        <a:pt x="1998" y="0"/>
                        <a:pt x="1947" y="11"/>
                        <a:pt x="1899" y="31"/>
                      </a:cubicBezTo>
                      <a:lnTo>
                        <a:pt x="79" y="1079"/>
                      </a:lnTo>
                      <a:cubicBezTo>
                        <a:pt x="1" y="1126"/>
                        <a:pt x="9" y="1205"/>
                        <a:pt x="103" y="1260"/>
                      </a:cubicBezTo>
                      <a:lnTo>
                        <a:pt x="1363" y="1985"/>
                      </a:lnTo>
                      <a:cubicBezTo>
                        <a:pt x="1420" y="2015"/>
                        <a:pt x="1482" y="2031"/>
                        <a:pt x="1544" y="2031"/>
                      </a:cubicBezTo>
                      <a:cubicBezTo>
                        <a:pt x="1592" y="2031"/>
                        <a:pt x="1641" y="2021"/>
                        <a:pt x="1686" y="2000"/>
                      </a:cubicBezTo>
                      <a:lnTo>
                        <a:pt x="3505" y="953"/>
                      </a:lnTo>
                      <a:cubicBezTo>
                        <a:pt x="3592" y="906"/>
                        <a:pt x="3576" y="819"/>
                        <a:pt x="3482" y="772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42"/>
                <p:cNvSpPr/>
                <p:nvPr/>
              </p:nvSpPr>
              <p:spPr>
                <a:xfrm>
                  <a:off x="1321000" y="2068975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62" y="0"/>
                      </a:moveTo>
                      <a:cubicBezTo>
                        <a:pt x="2009" y="0"/>
                        <a:pt x="1956" y="12"/>
                        <a:pt x="1907" y="35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3"/>
                        <a:pt x="1545" y="2043"/>
                      </a:cubicBezTo>
                      <a:cubicBezTo>
                        <a:pt x="1595" y="2043"/>
                        <a:pt x="1645" y="2032"/>
                        <a:pt x="1694" y="2012"/>
                      </a:cubicBezTo>
                      <a:lnTo>
                        <a:pt x="3513" y="956"/>
                      </a:lnTo>
                      <a:cubicBezTo>
                        <a:pt x="3592" y="909"/>
                        <a:pt x="3584" y="830"/>
                        <a:pt x="3490" y="767"/>
                      </a:cubicBezTo>
                      <a:lnTo>
                        <a:pt x="2230" y="43"/>
                      </a:lnTo>
                      <a:cubicBezTo>
                        <a:pt x="2176" y="14"/>
                        <a:pt x="2119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42"/>
                <p:cNvSpPr/>
                <p:nvPr/>
              </p:nvSpPr>
              <p:spPr>
                <a:xfrm>
                  <a:off x="1387550" y="20305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61" y="0"/>
                      </a:moveTo>
                      <a:cubicBezTo>
                        <a:pt x="2007" y="0"/>
                        <a:pt x="1952" y="12"/>
                        <a:pt x="1899" y="35"/>
                      </a:cubicBezTo>
                      <a:lnTo>
                        <a:pt x="79" y="1082"/>
                      </a:lnTo>
                      <a:cubicBezTo>
                        <a:pt x="1" y="1130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7"/>
                        <a:pt x="1482" y="2043"/>
                        <a:pt x="1544" y="2043"/>
                      </a:cubicBezTo>
                      <a:cubicBezTo>
                        <a:pt x="1592" y="2043"/>
                        <a:pt x="1641" y="2033"/>
                        <a:pt x="1686" y="2012"/>
                      </a:cubicBezTo>
                      <a:lnTo>
                        <a:pt x="3505" y="956"/>
                      </a:lnTo>
                      <a:cubicBezTo>
                        <a:pt x="3592" y="909"/>
                        <a:pt x="3576" y="830"/>
                        <a:pt x="3482" y="775"/>
                      </a:cubicBezTo>
                      <a:lnTo>
                        <a:pt x="2229" y="43"/>
                      </a:lnTo>
                      <a:cubicBezTo>
                        <a:pt x="2176" y="14"/>
                        <a:pt x="2119" y="0"/>
                        <a:pt x="20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42"/>
                <p:cNvSpPr/>
                <p:nvPr/>
              </p:nvSpPr>
              <p:spPr>
                <a:xfrm>
                  <a:off x="1453900" y="1992200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30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42"/>
                <p:cNvSpPr/>
                <p:nvPr/>
              </p:nvSpPr>
              <p:spPr>
                <a:xfrm>
                  <a:off x="1520450" y="19538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5" y="1"/>
                      </a:moveTo>
                      <a:cubicBezTo>
                        <a:pt x="2003" y="1"/>
                        <a:pt x="1950" y="13"/>
                        <a:pt x="1899" y="35"/>
                      </a:cubicBezTo>
                      <a:lnTo>
                        <a:pt x="79" y="1082"/>
                      </a:lnTo>
                      <a:cubicBezTo>
                        <a:pt x="1" y="1129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2"/>
                        <a:pt x="1544" y="2042"/>
                      </a:cubicBezTo>
                      <a:cubicBezTo>
                        <a:pt x="1592" y="2042"/>
                        <a:pt x="1641" y="2032"/>
                        <a:pt x="1686" y="2011"/>
                      </a:cubicBezTo>
                      <a:lnTo>
                        <a:pt x="3505" y="964"/>
                      </a:lnTo>
                      <a:cubicBezTo>
                        <a:pt x="3592" y="917"/>
                        <a:pt x="3576" y="830"/>
                        <a:pt x="3482" y="775"/>
                      </a:cubicBezTo>
                      <a:lnTo>
                        <a:pt x="2230" y="50"/>
                      </a:lnTo>
                      <a:cubicBezTo>
                        <a:pt x="2175" y="17"/>
                        <a:pt x="2115" y="1"/>
                        <a:pt x="205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42"/>
                <p:cNvSpPr/>
                <p:nvPr/>
              </p:nvSpPr>
              <p:spPr>
                <a:xfrm>
                  <a:off x="1586800" y="1915475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49" y="1"/>
                      </a:moveTo>
                      <a:cubicBezTo>
                        <a:pt x="2000" y="1"/>
                        <a:pt x="1952" y="11"/>
                        <a:pt x="1907" y="32"/>
                      </a:cubicBezTo>
                      <a:lnTo>
                        <a:pt x="87" y="1087"/>
                      </a:lnTo>
                      <a:cubicBezTo>
                        <a:pt x="1" y="1134"/>
                        <a:pt x="9" y="1213"/>
                        <a:pt x="111" y="1268"/>
                      </a:cubicBezTo>
                      <a:lnTo>
                        <a:pt x="1363" y="2001"/>
                      </a:lnTo>
                      <a:cubicBezTo>
                        <a:pt x="1416" y="2029"/>
                        <a:pt x="1474" y="2043"/>
                        <a:pt x="1532" y="2043"/>
                      </a:cubicBezTo>
                      <a:cubicBezTo>
                        <a:pt x="1586" y="2043"/>
                        <a:pt x="1641" y="2031"/>
                        <a:pt x="1694" y="2009"/>
                      </a:cubicBezTo>
                      <a:lnTo>
                        <a:pt x="3513" y="961"/>
                      </a:lnTo>
                      <a:cubicBezTo>
                        <a:pt x="3592" y="914"/>
                        <a:pt x="3584" y="827"/>
                        <a:pt x="3490" y="772"/>
                      </a:cubicBezTo>
                      <a:lnTo>
                        <a:pt x="2230" y="48"/>
                      </a:lnTo>
                      <a:cubicBezTo>
                        <a:pt x="2173" y="17"/>
                        <a:pt x="2111" y="1"/>
                        <a:pt x="204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42"/>
                <p:cNvSpPr/>
                <p:nvPr/>
              </p:nvSpPr>
              <p:spPr>
                <a:xfrm>
                  <a:off x="1653350" y="18771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48" y="0"/>
                      </a:moveTo>
                      <a:cubicBezTo>
                        <a:pt x="1998" y="0"/>
                        <a:pt x="1948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20"/>
                        <a:pt x="103" y="1275"/>
                      </a:cubicBezTo>
                      <a:lnTo>
                        <a:pt x="1363" y="2000"/>
                      </a:lnTo>
                      <a:cubicBezTo>
                        <a:pt x="1412" y="2029"/>
                        <a:pt x="1470" y="2042"/>
                        <a:pt x="1528" y="2042"/>
                      </a:cubicBezTo>
                      <a:cubicBezTo>
                        <a:pt x="1582" y="2042"/>
                        <a:pt x="1637" y="2031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6"/>
                        <a:pt x="3482" y="771"/>
                      </a:cubicBezTo>
                      <a:lnTo>
                        <a:pt x="2230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42"/>
                <p:cNvSpPr/>
                <p:nvPr/>
              </p:nvSpPr>
              <p:spPr>
                <a:xfrm>
                  <a:off x="1719700" y="1838725"/>
                  <a:ext cx="89825" cy="51125"/>
                </a:xfrm>
                <a:custGeom>
                  <a:rect b="b" l="l" r="r" t="t"/>
                  <a:pathLst>
                    <a:path extrusionOk="0" h="2045" w="3593">
                      <a:moveTo>
                        <a:pt x="2056" y="1"/>
                      </a:moveTo>
                      <a:cubicBezTo>
                        <a:pt x="2005" y="1"/>
                        <a:pt x="1954" y="13"/>
                        <a:pt x="1907" y="38"/>
                      </a:cubicBezTo>
                      <a:lnTo>
                        <a:pt x="87" y="1086"/>
                      </a:lnTo>
                      <a:cubicBezTo>
                        <a:pt x="1" y="1133"/>
                        <a:pt x="9" y="1220"/>
                        <a:pt x="111" y="1275"/>
                      </a:cubicBezTo>
                      <a:lnTo>
                        <a:pt x="1363" y="1999"/>
                      </a:lnTo>
                      <a:cubicBezTo>
                        <a:pt x="1418" y="2029"/>
                        <a:pt x="1477" y="2045"/>
                        <a:pt x="1538" y="2045"/>
                      </a:cubicBezTo>
                      <a:cubicBezTo>
                        <a:pt x="1590" y="2045"/>
                        <a:pt x="1643" y="2033"/>
                        <a:pt x="1694" y="2007"/>
                      </a:cubicBezTo>
                      <a:lnTo>
                        <a:pt x="3513" y="960"/>
                      </a:lnTo>
                      <a:cubicBezTo>
                        <a:pt x="3592" y="912"/>
                        <a:pt x="3584" y="826"/>
                        <a:pt x="3490" y="771"/>
                      </a:cubicBezTo>
                      <a:lnTo>
                        <a:pt x="2230" y="46"/>
                      </a:lnTo>
                      <a:cubicBezTo>
                        <a:pt x="2175" y="17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42"/>
                <p:cNvSpPr/>
                <p:nvPr/>
              </p:nvSpPr>
              <p:spPr>
                <a:xfrm>
                  <a:off x="1786250" y="1800400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57" y="1"/>
                      </a:moveTo>
                      <a:cubicBezTo>
                        <a:pt x="2003" y="1"/>
                        <a:pt x="1948" y="13"/>
                        <a:pt x="1899" y="35"/>
                      </a:cubicBezTo>
                      <a:lnTo>
                        <a:pt x="80" y="1083"/>
                      </a:lnTo>
                      <a:cubicBezTo>
                        <a:pt x="1" y="1130"/>
                        <a:pt x="9" y="1217"/>
                        <a:pt x="103" y="1272"/>
                      </a:cubicBezTo>
                      <a:lnTo>
                        <a:pt x="1363" y="1996"/>
                      </a:lnTo>
                      <a:cubicBezTo>
                        <a:pt x="1416" y="2027"/>
                        <a:pt x="1478" y="2043"/>
                        <a:pt x="1541" y="2043"/>
                      </a:cubicBezTo>
                      <a:cubicBezTo>
                        <a:pt x="1591" y="2043"/>
                        <a:pt x="1641" y="2033"/>
                        <a:pt x="1686" y="2012"/>
                      </a:cubicBezTo>
                      <a:lnTo>
                        <a:pt x="3505" y="957"/>
                      </a:lnTo>
                      <a:cubicBezTo>
                        <a:pt x="3592" y="910"/>
                        <a:pt x="3576" y="831"/>
                        <a:pt x="3482" y="776"/>
                      </a:cubicBezTo>
                      <a:lnTo>
                        <a:pt x="2222" y="43"/>
                      </a:lnTo>
                      <a:cubicBezTo>
                        <a:pt x="2173" y="15"/>
                        <a:pt x="2115" y="1"/>
                        <a:pt x="20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42"/>
                <p:cNvSpPr/>
                <p:nvPr/>
              </p:nvSpPr>
              <p:spPr>
                <a:xfrm>
                  <a:off x="2016425" y="1853250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401" y="0"/>
                      </a:moveTo>
                      <a:cubicBezTo>
                        <a:pt x="2352" y="0"/>
                        <a:pt x="2304" y="10"/>
                        <a:pt x="2261" y="32"/>
                      </a:cubicBezTo>
                      <a:lnTo>
                        <a:pt x="79" y="1292"/>
                      </a:lnTo>
                      <a:cubicBezTo>
                        <a:pt x="0" y="1332"/>
                        <a:pt x="8" y="1410"/>
                        <a:pt x="103" y="1465"/>
                      </a:cubicBezTo>
                      <a:lnTo>
                        <a:pt x="1379" y="2206"/>
                      </a:lnTo>
                      <a:cubicBezTo>
                        <a:pt x="1430" y="2231"/>
                        <a:pt x="1488" y="2245"/>
                        <a:pt x="1545" y="2245"/>
                      </a:cubicBezTo>
                      <a:cubicBezTo>
                        <a:pt x="1594" y="2245"/>
                        <a:pt x="1642" y="2235"/>
                        <a:pt x="1686" y="2214"/>
                      </a:cubicBezTo>
                      <a:lnTo>
                        <a:pt x="3867" y="954"/>
                      </a:lnTo>
                      <a:cubicBezTo>
                        <a:pt x="3946" y="914"/>
                        <a:pt x="3938" y="835"/>
                        <a:pt x="3844" y="780"/>
                      </a:cubicBezTo>
                      <a:lnTo>
                        <a:pt x="2568" y="40"/>
                      </a:lnTo>
                      <a:cubicBezTo>
                        <a:pt x="2517" y="14"/>
                        <a:pt x="2459" y="0"/>
                        <a:pt x="240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42"/>
                <p:cNvSpPr/>
                <p:nvPr/>
              </p:nvSpPr>
              <p:spPr>
                <a:xfrm>
                  <a:off x="1944550" y="1894800"/>
                  <a:ext cx="98675" cy="56150"/>
                </a:xfrm>
                <a:custGeom>
                  <a:rect b="b" l="l" r="r" t="t"/>
                  <a:pathLst>
                    <a:path extrusionOk="0" h="2246" w="3947">
                      <a:moveTo>
                        <a:pt x="2400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9"/>
                        <a:pt x="16" y="1418"/>
                        <a:pt x="103" y="1465"/>
                      </a:cubicBezTo>
                      <a:lnTo>
                        <a:pt x="1387" y="2206"/>
                      </a:lnTo>
                      <a:cubicBezTo>
                        <a:pt x="1438" y="2231"/>
                        <a:pt x="1494" y="2245"/>
                        <a:pt x="1549" y="2245"/>
                      </a:cubicBezTo>
                      <a:cubicBezTo>
                        <a:pt x="1596" y="2245"/>
                        <a:pt x="1643" y="2235"/>
                        <a:pt x="1686" y="2213"/>
                      </a:cubicBezTo>
                      <a:lnTo>
                        <a:pt x="3868" y="961"/>
                      </a:lnTo>
                      <a:cubicBezTo>
                        <a:pt x="3946" y="914"/>
                        <a:pt x="3939" y="835"/>
                        <a:pt x="3852" y="780"/>
                      </a:cubicBezTo>
                      <a:lnTo>
                        <a:pt x="2568" y="48"/>
                      </a:lnTo>
                      <a:cubicBezTo>
                        <a:pt x="2515" y="17"/>
                        <a:pt x="2458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42"/>
                <p:cNvSpPr/>
                <p:nvPr/>
              </p:nvSpPr>
              <p:spPr>
                <a:xfrm>
                  <a:off x="1872900" y="1936125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397" y="1"/>
                      </a:moveTo>
                      <a:cubicBezTo>
                        <a:pt x="2350" y="1"/>
                        <a:pt x="2304" y="11"/>
                        <a:pt x="2260" y="33"/>
                      </a:cubicBezTo>
                      <a:lnTo>
                        <a:pt x="79" y="1293"/>
                      </a:lnTo>
                      <a:cubicBezTo>
                        <a:pt x="0" y="1332"/>
                        <a:pt x="8" y="1411"/>
                        <a:pt x="95" y="1466"/>
                      </a:cubicBezTo>
                      <a:lnTo>
                        <a:pt x="1378" y="2206"/>
                      </a:lnTo>
                      <a:cubicBezTo>
                        <a:pt x="1429" y="2232"/>
                        <a:pt x="1485" y="2246"/>
                        <a:pt x="1542" y="2246"/>
                      </a:cubicBezTo>
                      <a:cubicBezTo>
                        <a:pt x="1590" y="2246"/>
                        <a:pt x="1638" y="2236"/>
                        <a:pt x="1685" y="2214"/>
                      </a:cubicBezTo>
                      <a:lnTo>
                        <a:pt x="3867" y="954"/>
                      </a:lnTo>
                      <a:cubicBezTo>
                        <a:pt x="3946" y="915"/>
                        <a:pt x="3930" y="836"/>
                        <a:pt x="3843" y="781"/>
                      </a:cubicBezTo>
                      <a:lnTo>
                        <a:pt x="2560" y="41"/>
                      </a:lnTo>
                      <a:cubicBezTo>
                        <a:pt x="2508" y="15"/>
                        <a:pt x="2453" y="1"/>
                        <a:pt x="239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42"/>
                <p:cNvSpPr/>
                <p:nvPr/>
              </p:nvSpPr>
              <p:spPr>
                <a:xfrm>
                  <a:off x="1426350" y="1977575"/>
                  <a:ext cx="473350" cy="272550"/>
                </a:xfrm>
                <a:custGeom>
                  <a:rect b="b" l="l" r="r" t="t"/>
                  <a:pathLst>
                    <a:path extrusionOk="0" h="10902" w="18934">
                      <a:moveTo>
                        <a:pt x="17388" y="1"/>
                      </a:moveTo>
                      <a:cubicBezTo>
                        <a:pt x="17339" y="1"/>
                        <a:pt x="17291" y="11"/>
                        <a:pt x="17248" y="29"/>
                      </a:cubicBezTo>
                      <a:lnTo>
                        <a:pt x="71" y="9944"/>
                      </a:lnTo>
                      <a:cubicBezTo>
                        <a:pt x="0" y="9991"/>
                        <a:pt x="8" y="10070"/>
                        <a:pt x="95" y="10125"/>
                      </a:cubicBezTo>
                      <a:lnTo>
                        <a:pt x="1378" y="10858"/>
                      </a:lnTo>
                      <a:cubicBezTo>
                        <a:pt x="1430" y="10887"/>
                        <a:pt x="1485" y="10901"/>
                        <a:pt x="1542" y="10901"/>
                      </a:cubicBezTo>
                      <a:cubicBezTo>
                        <a:pt x="1590" y="10901"/>
                        <a:pt x="1639" y="10891"/>
                        <a:pt x="1686" y="10873"/>
                      </a:cubicBezTo>
                      <a:lnTo>
                        <a:pt x="18854" y="958"/>
                      </a:lnTo>
                      <a:cubicBezTo>
                        <a:pt x="18933" y="911"/>
                        <a:pt x="18925" y="832"/>
                        <a:pt x="18831" y="785"/>
                      </a:cubicBezTo>
                      <a:lnTo>
                        <a:pt x="17555" y="44"/>
                      </a:lnTo>
                      <a:cubicBezTo>
                        <a:pt x="17504" y="14"/>
                        <a:pt x="17445" y="1"/>
                        <a:pt x="1738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42"/>
                <p:cNvSpPr/>
                <p:nvPr/>
              </p:nvSpPr>
              <p:spPr>
                <a:xfrm>
                  <a:off x="1559825" y="2051600"/>
                  <a:ext cx="416850" cy="239200"/>
                </a:xfrm>
                <a:custGeom>
                  <a:rect b="b" l="l" r="r" t="t"/>
                  <a:pathLst>
                    <a:path extrusionOk="0" h="9568" w="16674">
                      <a:moveTo>
                        <a:pt x="12473" y="1"/>
                      </a:moveTo>
                      <a:cubicBezTo>
                        <a:pt x="12366" y="1"/>
                        <a:pt x="12259" y="28"/>
                        <a:pt x="12161" y="84"/>
                      </a:cubicBezTo>
                      <a:lnTo>
                        <a:pt x="190" y="6991"/>
                      </a:lnTo>
                      <a:cubicBezTo>
                        <a:pt x="17" y="7093"/>
                        <a:pt x="1" y="7243"/>
                        <a:pt x="150" y="7329"/>
                      </a:cubicBezTo>
                      <a:lnTo>
                        <a:pt x="3931" y="9511"/>
                      </a:lnTo>
                      <a:cubicBezTo>
                        <a:pt x="4015" y="9550"/>
                        <a:pt x="4104" y="9568"/>
                        <a:pt x="4192" y="9568"/>
                      </a:cubicBezTo>
                      <a:cubicBezTo>
                        <a:pt x="4302" y="9568"/>
                        <a:pt x="4410" y="9540"/>
                        <a:pt x="4506" y="9487"/>
                      </a:cubicBezTo>
                      <a:lnTo>
                        <a:pt x="16484" y="2573"/>
                      </a:lnTo>
                      <a:cubicBezTo>
                        <a:pt x="16650" y="2478"/>
                        <a:pt x="16673" y="2328"/>
                        <a:pt x="16524" y="2242"/>
                      </a:cubicBezTo>
                      <a:lnTo>
                        <a:pt x="12736" y="60"/>
                      </a:lnTo>
                      <a:cubicBezTo>
                        <a:pt x="12653" y="21"/>
                        <a:pt x="12563" y="1"/>
                        <a:pt x="1247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42"/>
                <p:cNvSpPr/>
                <p:nvPr/>
              </p:nvSpPr>
              <p:spPr>
                <a:xfrm>
                  <a:off x="778175" y="994700"/>
                  <a:ext cx="1072875" cy="1218050"/>
                </a:xfrm>
                <a:custGeom>
                  <a:rect b="b" l="l" r="r" t="t"/>
                  <a:pathLst>
                    <a:path extrusionOk="0" h="48722" w="42915">
                      <a:moveTo>
                        <a:pt x="37517" y="0"/>
                      </a:moveTo>
                      <a:cubicBezTo>
                        <a:pt x="37402" y="0"/>
                        <a:pt x="37284" y="29"/>
                        <a:pt x="37174" y="92"/>
                      </a:cubicBezTo>
                      <a:lnTo>
                        <a:pt x="379" y="21340"/>
                      </a:lnTo>
                      <a:cubicBezTo>
                        <a:pt x="135" y="21482"/>
                        <a:pt x="1" y="21765"/>
                        <a:pt x="48" y="22057"/>
                      </a:cubicBezTo>
                      <a:lnTo>
                        <a:pt x="4726" y="48156"/>
                      </a:lnTo>
                      <a:cubicBezTo>
                        <a:pt x="4784" y="48502"/>
                        <a:pt x="5078" y="48722"/>
                        <a:pt x="5395" y="48722"/>
                      </a:cubicBezTo>
                      <a:cubicBezTo>
                        <a:pt x="5511" y="48722"/>
                        <a:pt x="5630" y="48692"/>
                        <a:pt x="5742" y="48629"/>
                      </a:cubicBezTo>
                      <a:lnTo>
                        <a:pt x="42537" y="27388"/>
                      </a:lnTo>
                      <a:cubicBezTo>
                        <a:pt x="42781" y="27239"/>
                        <a:pt x="42915" y="26955"/>
                        <a:pt x="42868" y="26672"/>
                      </a:cubicBezTo>
                      <a:lnTo>
                        <a:pt x="38197" y="564"/>
                      </a:lnTo>
                      <a:cubicBezTo>
                        <a:pt x="38134" y="223"/>
                        <a:pt x="37836" y="0"/>
                        <a:pt x="375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42"/>
                <p:cNvSpPr/>
                <p:nvPr/>
              </p:nvSpPr>
              <p:spPr>
                <a:xfrm>
                  <a:off x="794925" y="1016250"/>
                  <a:ext cx="1039400" cy="1175125"/>
                </a:xfrm>
                <a:custGeom>
                  <a:rect b="b" l="l" r="r" t="t"/>
                  <a:pathLst>
                    <a:path extrusionOk="0" h="47005" w="41576">
                      <a:moveTo>
                        <a:pt x="36465" y="0"/>
                      </a:moveTo>
                      <a:cubicBezTo>
                        <a:pt x="36422" y="0"/>
                        <a:pt x="36379" y="11"/>
                        <a:pt x="36338" y="33"/>
                      </a:cubicBezTo>
                      <a:lnTo>
                        <a:pt x="158" y="20927"/>
                      </a:lnTo>
                      <a:cubicBezTo>
                        <a:pt x="55" y="20982"/>
                        <a:pt x="0" y="21092"/>
                        <a:pt x="24" y="21210"/>
                      </a:cubicBezTo>
                      <a:lnTo>
                        <a:pt x="4852" y="46790"/>
                      </a:lnTo>
                      <a:cubicBezTo>
                        <a:pt x="4875" y="46919"/>
                        <a:pt x="4989" y="47004"/>
                        <a:pt x="5114" y="47004"/>
                      </a:cubicBezTo>
                      <a:cubicBezTo>
                        <a:pt x="5158" y="47004"/>
                        <a:pt x="5203" y="46994"/>
                        <a:pt x="5245" y="46971"/>
                      </a:cubicBezTo>
                      <a:lnTo>
                        <a:pt x="41426" y="26078"/>
                      </a:lnTo>
                      <a:cubicBezTo>
                        <a:pt x="41520" y="26022"/>
                        <a:pt x="41575" y="25904"/>
                        <a:pt x="41552" y="25794"/>
                      </a:cubicBezTo>
                      <a:lnTo>
                        <a:pt x="36732" y="214"/>
                      </a:lnTo>
                      <a:cubicBezTo>
                        <a:pt x="36703" y="86"/>
                        <a:pt x="36587" y="0"/>
                        <a:pt x="36465" y="0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42"/>
                <p:cNvSpPr/>
                <p:nvPr/>
              </p:nvSpPr>
              <p:spPr>
                <a:xfrm>
                  <a:off x="4353100" y="3737450"/>
                  <a:ext cx="1067775" cy="616325"/>
                </a:xfrm>
                <a:custGeom>
                  <a:rect b="b" l="l" r="r" t="t"/>
                  <a:pathLst>
                    <a:path extrusionOk="0" h="24653" w="42711">
                      <a:moveTo>
                        <a:pt x="26773" y="1"/>
                      </a:moveTo>
                      <a:cubicBezTo>
                        <a:pt x="26284" y="1"/>
                        <a:pt x="25769" y="118"/>
                        <a:pt x="25368" y="348"/>
                      </a:cubicBezTo>
                      <a:lnTo>
                        <a:pt x="1371" y="14209"/>
                      </a:lnTo>
                      <a:lnTo>
                        <a:pt x="1" y="13666"/>
                      </a:lnTo>
                      <a:lnTo>
                        <a:pt x="1" y="15462"/>
                      </a:lnTo>
                      <a:cubicBezTo>
                        <a:pt x="1" y="15698"/>
                        <a:pt x="143" y="15918"/>
                        <a:pt x="434" y="16092"/>
                      </a:cubicBezTo>
                      <a:lnTo>
                        <a:pt x="14831" y="24400"/>
                      </a:lnTo>
                      <a:cubicBezTo>
                        <a:pt x="15125" y="24569"/>
                        <a:pt x="15518" y="24653"/>
                        <a:pt x="15929" y="24653"/>
                      </a:cubicBezTo>
                      <a:cubicBezTo>
                        <a:pt x="16419" y="24653"/>
                        <a:pt x="16936" y="24534"/>
                        <a:pt x="17343" y="24298"/>
                      </a:cubicBezTo>
                      <a:lnTo>
                        <a:pt x="42096" y="10004"/>
                      </a:lnTo>
                      <a:cubicBezTo>
                        <a:pt x="42497" y="9776"/>
                        <a:pt x="42710" y="9468"/>
                        <a:pt x="42710" y="9185"/>
                      </a:cubicBezTo>
                      <a:lnTo>
                        <a:pt x="42710" y="7397"/>
                      </a:lnTo>
                      <a:lnTo>
                        <a:pt x="41214" y="7948"/>
                      </a:lnTo>
                      <a:lnTo>
                        <a:pt x="27873" y="254"/>
                      </a:lnTo>
                      <a:cubicBezTo>
                        <a:pt x="27580" y="84"/>
                        <a:pt x="27186" y="1"/>
                        <a:pt x="267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42"/>
                <p:cNvSpPr/>
                <p:nvPr/>
              </p:nvSpPr>
              <p:spPr>
                <a:xfrm>
                  <a:off x="4353100" y="3692675"/>
                  <a:ext cx="1067775" cy="616425"/>
                </a:xfrm>
                <a:custGeom>
                  <a:rect b="b" l="l" r="r" t="t"/>
                  <a:pathLst>
                    <a:path extrusionOk="0" h="24657" w="42711">
                      <a:moveTo>
                        <a:pt x="26778" y="1"/>
                      </a:moveTo>
                      <a:cubicBezTo>
                        <a:pt x="26288" y="1"/>
                        <a:pt x="25771" y="120"/>
                        <a:pt x="25368" y="352"/>
                      </a:cubicBezTo>
                      <a:lnTo>
                        <a:pt x="615" y="14646"/>
                      </a:lnTo>
                      <a:cubicBezTo>
                        <a:pt x="206" y="14882"/>
                        <a:pt x="1" y="15181"/>
                        <a:pt x="1" y="15465"/>
                      </a:cubicBezTo>
                      <a:cubicBezTo>
                        <a:pt x="1" y="15701"/>
                        <a:pt x="135" y="15922"/>
                        <a:pt x="434" y="16095"/>
                      </a:cubicBezTo>
                      <a:lnTo>
                        <a:pt x="14831" y="24404"/>
                      </a:lnTo>
                      <a:cubicBezTo>
                        <a:pt x="15126" y="24573"/>
                        <a:pt x="15521" y="24657"/>
                        <a:pt x="15934" y="24657"/>
                      </a:cubicBezTo>
                      <a:cubicBezTo>
                        <a:pt x="16423" y="24657"/>
                        <a:pt x="16937" y="24540"/>
                        <a:pt x="17343" y="24309"/>
                      </a:cubicBezTo>
                      <a:lnTo>
                        <a:pt x="42096" y="10015"/>
                      </a:lnTo>
                      <a:cubicBezTo>
                        <a:pt x="42497" y="9779"/>
                        <a:pt x="42710" y="9479"/>
                        <a:pt x="42710" y="9196"/>
                      </a:cubicBezTo>
                      <a:cubicBezTo>
                        <a:pt x="42710" y="8960"/>
                        <a:pt x="42568" y="8731"/>
                        <a:pt x="42277" y="8566"/>
                      </a:cubicBezTo>
                      <a:lnTo>
                        <a:pt x="27873" y="257"/>
                      </a:lnTo>
                      <a:cubicBezTo>
                        <a:pt x="27582" y="85"/>
                        <a:pt x="27189" y="1"/>
                        <a:pt x="26778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42"/>
                <p:cNvSpPr/>
                <p:nvPr/>
              </p:nvSpPr>
              <p:spPr>
                <a:xfrm>
                  <a:off x="4477350" y="3700700"/>
                  <a:ext cx="932675" cy="534800"/>
                </a:xfrm>
                <a:custGeom>
                  <a:rect b="b" l="l" r="r" t="t"/>
                  <a:pathLst>
                    <a:path extrusionOk="0" h="21392" w="37307">
                      <a:moveTo>
                        <a:pt x="21757" y="1"/>
                      </a:moveTo>
                      <a:cubicBezTo>
                        <a:pt x="21467" y="1"/>
                        <a:pt x="21162" y="71"/>
                        <a:pt x="20926" y="204"/>
                      </a:cubicBezTo>
                      <a:lnTo>
                        <a:pt x="489" y="12009"/>
                      </a:lnTo>
                      <a:cubicBezTo>
                        <a:pt x="48" y="12261"/>
                        <a:pt x="0" y="12640"/>
                        <a:pt x="378" y="12860"/>
                      </a:cubicBezTo>
                      <a:lnTo>
                        <a:pt x="14909" y="21248"/>
                      </a:lnTo>
                      <a:cubicBezTo>
                        <a:pt x="15080" y="21344"/>
                        <a:pt x="15310" y="21392"/>
                        <a:pt x="15551" y="21392"/>
                      </a:cubicBezTo>
                      <a:cubicBezTo>
                        <a:pt x="15841" y="21392"/>
                        <a:pt x="16148" y="21322"/>
                        <a:pt x="16389" y="21185"/>
                      </a:cubicBezTo>
                      <a:lnTo>
                        <a:pt x="36827" y="9387"/>
                      </a:lnTo>
                      <a:cubicBezTo>
                        <a:pt x="37260" y="9135"/>
                        <a:pt x="37307" y="8757"/>
                        <a:pt x="36929" y="8536"/>
                      </a:cubicBezTo>
                      <a:lnTo>
                        <a:pt x="22398" y="149"/>
                      </a:lnTo>
                      <a:cubicBezTo>
                        <a:pt x="22227" y="49"/>
                        <a:pt x="21997" y="1"/>
                        <a:pt x="2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42"/>
                <p:cNvSpPr/>
                <p:nvPr/>
              </p:nvSpPr>
              <p:spPr>
                <a:xfrm>
                  <a:off x="4545075" y="4127525"/>
                  <a:ext cx="91175" cy="47925"/>
                </a:xfrm>
                <a:custGeom>
                  <a:rect b="b" l="l" r="r" t="t"/>
                  <a:pathLst>
                    <a:path extrusionOk="0" h="1917" w="3647">
                      <a:moveTo>
                        <a:pt x="1823" y="0"/>
                      </a:moveTo>
                      <a:cubicBezTo>
                        <a:pt x="1398" y="0"/>
                        <a:pt x="973" y="95"/>
                        <a:pt x="646" y="284"/>
                      </a:cubicBezTo>
                      <a:cubicBezTo>
                        <a:pt x="1" y="654"/>
                        <a:pt x="1" y="1261"/>
                        <a:pt x="646" y="1639"/>
                      </a:cubicBezTo>
                      <a:cubicBezTo>
                        <a:pt x="973" y="1824"/>
                        <a:pt x="1398" y="1916"/>
                        <a:pt x="1823" y="1916"/>
                      </a:cubicBezTo>
                      <a:cubicBezTo>
                        <a:pt x="2247" y="1916"/>
                        <a:pt x="2670" y="1824"/>
                        <a:pt x="2993" y="1639"/>
                      </a:cubicBezTo>
                      <a:cubicBezTo>
                        <a:pt x="3647" y="1261"/>
                        <a:pt x="3647" y="654"/>
                        <a:pt x="2993" y="284"/>
                      </a:cubicBezTo>
                      <a:cubicBezTo>
                        <a:pt x="2670" y="95"/>
                        <a:pt x="2247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42"/>
                <p:cNvSpPr/>
                <p:nvPr/>
              </p:nvSpPr>
              <p:spPr>
                <a:xfrm>
                  <a:off x="4551775" y="4131000"/>
                  <a:ext cx="77800" cy="41000"/>
                </a:xfrm>
                <a:custGeom>
                  <a:rect b="b" l="l" r="r" t="t"/>
                  <a:pathLst>
                    <a:path extrusionOk="0" h="1640" w="3112">
                      <a:moveTo>
                        <a:pt x="1546" y="0"/>
                      </a:moveTo>
                      <a:cubicBezTo>
                        <a:pt x="1185" y="0"/>
                        <a:pt x="826" y="79"/>
                        <a:pt x="552" y="239"/>
                      </a:cubicBezTo>
                      <a:cubicBezTo>
                        <a:pt x="0" y="562"/>
                        <a:pt x="0" y="1074"/>
                        <a:pt x="552" y="1397"/>
                      </a:cubicBezTo>
                      <a:cubicBezTo>
                        <a:pt x="827" y="1559"/>
                        <a:pt x="1190" y="1639"/>
                        <a:pt x="1553" y="1639"/>
                      </a:cubicBezTo>
                      <a:cubicBezTo>
                        <a:pt x="1916" y="1639"/>
                        <a:pt x="2280" y="1559"/>
                        <a:pt x="2560" y="1397"/>
                      </a:cubicBezTo>
                      <a:cubicBezTo>
                        <a:pt x="3111" y="1082"/>
                        <a:pt x="3111" y="562"/>
                        <a:pt x="2560" y="239"/>
                      </a:cubicBezTo>
                      <a:cubicBezTo>
                        <a:pt x="2279" y="81"/>
                        <a:pt x="1912" y="0"/>
                        <a:pt x="154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42"/>
                <p:cNvSpPr/>
                <p:nvPr/>
              </p:nvSpPr>
              <p:spPr>
                <a:xfrm>
                  <a:off x="1367675" y="3332850"/>
                  <a:ext cx="1137650" cy="656525"/>
                </a:xfrm>
                <a:custGeom>
                  <a:rect b="b" l="l" r="r" t="t"/>
                  <a:pathLst>
                    <a:path extrusionOk="0" h="26261" w="45506">
                      <a:moveTo>
                        <a:pt x="14433" y="0"/>
                      </a:moveTo>
                      <a:cubicBezTo>
                        <a:pt x="14063" y="0"/>
                        <a:pt x="13709" y="76"/>
                        <a:pt x="13444" y="230"/>
                      </a:cubicBezTo>
                      <a:lnTo>
                        <a:pt x="1363" y="7208"/>
                      </a:lnTo>
                      <a:lnTo>
                        <a:pt x="0" y="6704"/>
                      </a:lnTo>
                      <a:lnTo>
                        <a:pt x="0" y="8326"/>
                      </a:lnTo>
                      <a:cubicBezTo>
                        <a:pt x="0" y="8586"/>
                        <a:pt x="189" y="8854"/>
                        <a:pt x="559" y="9066"/>
                      </a:cubicBezTo>
                      <a:lnTo>
                        <a:pt x="29801" y="25936"/>
                      </a:lnTo>
                      <a:cubicBezTo>
                        <a:pt x="30167" y="26151"/>
                        <a:pt x="30635" y="26260"/>
                        <a:pt x="31080" y="26260"/>
                      </a:cubicBezTo>
                      <a:cubicBezTo>
                        <a:pt x="31451" y="26260"/>
                        <a:pt x="31805" y="26184"/>
                        <a:pt x="32070" y="26030"/>
                      </a:cubicBezTo>
                      <a:lnTo>
                        <a:pt x="45112" y="18501"/>
                      </a:lnTo>
                      <a:cubicBezTo>
                        <a:pt x="45372" y="18344"/>
                        <a:pt x="45505" y="18147"/>
                        <a:pt x="45505" y="17926"/>
                      </a:cubicBezTo>
                      <a:lnTo>
                        <a:pt x="45505" y="16304"/>
                      </a:lnTo>
                      <a:lnTo>
                        <a:pt x="44261" y="16800"/>
                      </a:lnTo>
                      <a:lnTo>
                        <a:pt x="15712" y="325"/>
                      </a:lnTo>
                      <a:cubicBezTo>
                        <a:pt x="15347" y="110"/>
                        <a:pt x="14878" y="0"/>
                        <a:pt x="144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42"/>
                <p:cNvSpPr/>
                <p:nvPr/>
              </p:nvSpPr>
              <p:spPr>
                <a:xfrm>
                  <a:off x="1367875" y="3292275"/>
                  <a:ext cx="1137450" cy="656475"/>
                </a:xfrm>
                <a:custGeom>
                  <a:rect b="b" l="l" r="r" t="t"/>
                  <a:pathLst>
                    <a:path extrusionOk="0" h="26259" w="45498">
                      <a:moveTo>
                        <a:pt x="14425" y="1"/>
                      </a:moveTo>
                      <a:cubicBezTo>
                        <a:pt x="14055" y="1"/>
                        <a:pt x="13701" y="77"/>
                        <a:pt x="13436" y="231"/>
                      </a:cubicBezTo>
                      <a:lnTo>
                        <a:pt x="394" y="7760"/>
                      </a:lnTo>
                      <a:cubicBezTo>
                        <a:pt x="126" y="7909"/>
                        <a:pt x="0" y="8114"/>
                        <a:pt x="0" y="8327"/>
                      </a:cubicBezTo>
                      <a:cubicBezTo>
                        <a:pt x="0" y="8587"/>
                        <a:pt x="189" y="8854"/>
                        <a:pt x="551" y="9067"/>
                      </a:cubicBezTo>
                      <a:lnTo>
                        <a:pt x="29793" y="25937"/>
                      </a:lnTo>
                      <a:cubicBezTo>
                        <a:pt x="30161" y="26148"/>
                        <a:pt x="30633" y="26258"/>
                        <a:pt x="31080" y="26258"/>
                      </a:cubicBezTo>
                      <a:cubicBezTo>
                        <a:pt x="31447" y="26258"/>
                        <a:pt x="31799" y="26184"/>
                        <a:pt x="32062" y="26031"/>
                      </a:cubicBezTo>
                      <a:lnTo>
                        <a:pt x="45104" y="18502"/>
                      </a:lnTo>
                      <a:cubicBezTo>
                        <a:pt x="45371" y="18344"/>
                        <a:pt x="45497" y="18140"/>
                        <a:pt x="45497" y="17927"/>
                      </a:cubicBezTo>
                      <a:cubicBezTo>
                        <a:pt x="45497" y="17675"/>
                        <a:pt x="45308" y="17399"/>
                        <a:pt x="44946" y="17187"/>
                      </a:cubicBezTo>
                      <a:lnTo>
                        <a:pt x="15704" y="325"/>
                      </a:lnTo>
                      <a:cubicBezTo>
                        <a:pt x="15339" y="110"/>
                        <a:pt x="14870" y="1"/>
                        <a:pt x="14425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42"/>
                <p:cNvSpPr/>
                <p:nvPr/>
              </p:nvSpPr>
              <p:spPr>
                <a:xfrm>
                  <a:off x="1377700" y="3299625"/>
                  <a:ext cx="1015200" cy="582375"/>
                </a:xfrm>
                <a:custGeom>
                  <a:rect b="b" l="l" r="r" t="t"/>
                  <a:pathLst>
                    <a:path extrusionOk="0" h="23295" w="40608">
                      <a:moveTo>
                        <a:pt x="14086" y="0"/>
                      </a:moveTo>
                      <a:cubicBezTo>
                        <a:pt x="13868" y="0"/>
                        <a:pt x="13661" y="44"/>
                        <a:pt x="13508" y="134"/>
                      </a:cubicBezTo>
                      <a:lnTo>
                        <a:pt x="340" y="7733"/>
                      </a:lnTo>
                      <a:cubicBezTo>
                        <a:pt x="1" y="7930"/>
                        <a:pt x="48" y="8277"/>
                        <a:pt x="442" y="8505"/>
                      </a:cubicBezTo>
                      <a:lnTo>
                        <a:pt x="25762" y="23107"/>
                      </a:lnTo>
                      <a:cubicBezTo>
                        <a:pt x="25977" y="23231"/>
                        <a:pt x="26253" y="23295"/>
                        <a:pt x="26515" y="23295"/>
                      </a:cubicBezTo>
                      <a:cubicBezTo>
                        <a:pt x="26732" y="23295"/>
                        <a:pt x="26939" y="23251"/>
                        <a:pt x="27093" y="23162"/>
                      </a:cubicBezTo>
                      <a:lnTo>
                        <a:pt x="40261" y="15562"/>
                      </a:lnTo>
                      <a:cubicBezTo>
                        <a:pt x="40607" y="15365"/>
                        <a:pt x="40560" y="15018"/>
                        <a:pt x="40166" y="14798"/>
                      </a:cubicBezTo>
                      <a:lnTo>
                        <a:pt x="14839" y="189"/>
                      </a:lnTo>
                      <a:cubicBezTo>
                        <a:pt x="14623" y="64"/>
                        <a:pt x="14347" y="0"/>
                        <a:pt x="1408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42"/>
                <p:cNvSpPr/>
                <p:nvPr/>
              </p:nvSpPr>
              <p:spPr>
                <a:xfrm>
                  <a:off x="2248950" y="3784100"/>
                  <a:ext cx="82725" cy="43450"/>
                </a:xfrm>
                <a:custGeom>
                  <a:rect b="b" l="l" r="r" t="t"/>
                  <a:pathLst>
                    <a:path extrusionOk="0" h="1738" w="3309">
                      <a:moveTo>
                        <a:pt x="1651" y="0"/>
                      </a:moveTo>
                      <a:cubicBezTo>
                        <a:pt x="1266" y="0"/>
                        <a:pt x="882" y="85"/>
                        <a:pt x="591" y="254"/>
                      </a:cubicBezTo>
                      <a:cubicBezTo>
                        <a:pt x="0" y="593"/>
                        <a:pt x="0" y="1144"/>
                        <a:pt x="591" y="1483"/>
                      </a:cubicBezTo>
                      <a:cubicBezTo>
                        <a:pt x="886" y="1652"/>
                        <a:pt x="1270" y="1737"/>
                        <a:pt x="1654" y="1737"/>
                      </a:cubicBezTo>
                      <a:cubicBezTo>
                        <a:pt x="2038" y="1737"/>
                        <a:pt x="2422" y="1652"/>
                        <a:pt x="2717" y="1483"/>
                      </a:cubicBezTo>
                      <a:cubicBezTo>
                        <a:pt x="3300" y="1144"/>
                        <a:pt x="3308" y="601"/>
                        <a:pt x="2717" y="254"/>
                      </a:cubicBezTo>
                      <a:cubicBezTo>
                        <a:pt x="2422" y="85"/>
                        <a:pt x="2036" y="0"/>
                        <a:pt x="165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42"/>
                <p:cNvSpPr/>
                <p:nvPr/>
              </p:nvSpPr>
              <p:spPr>
                <a:xfrm>
                  <a:off x="2254850" y="3787350"/>
                  <a:ext cx="70525" cy="37125"/>
                </a:xfrm>
                <a:custGeom>
                  <a:rect b="b" l="l" r="r" t="t"/>
                  <a:pathLst>
                    <a:path extrusionOk="0" h="1485" w="2821">
                      <a:moveTo>
                        <a:pt x="1410" y="0"/>
                      </a:moveTo>
                      <a:cubicBezTo>
                        <a:pt x="1082" y="0"/>
                        <a:pt x="753" y="73"/>
                        <a:pt x="505" y="219"/>
                      </a:cubicBezTo>
                      <a:cubicBezTo>
                        <a:pt x="1" y="510"/>
                        <a:pt x="1" y="975"/>
                        <a:pt x="505" y="1266"/>
                      </a:cubicBezTo>
                      <a:cubicBezTo>
                        <a:pt x="753" y="1412"/>
                        <a:pt x="1082" y="1485"/>
                        <a:pt x="1410" y="1485"/>
                      </a:cubicBezTo>
                      <a:cubicBezTo>
                        <a:pt x="1739" y="1485"/>
                        <a:pt x="2068" y="1412"/>
                        <a:pt x="2316" y="1266"/>
                      </a:cubicBezTo>
                      <a:cubicBezTo>
                        <a:pt x="2820" y="975"/>
                        <a:pt x="2820" y="510"/>
                        <a:pt x="2316" y="219"/>
                      </a:cubicBezTo>
                      <a:cubicBezTo>
                        <a:pt x="2068" y="73"/>
                        <a:pt x="1739" y="0"/>
                        <a:pt x="141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42"/>
                <p:cNvSpPr/>
                <p:nvPr/>
              </p:nvSpPr>
              <p:spPr>
                <a:xfrm>
                  <a:off x="3701800" y="279202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92" y="0"/>
                      </a:moveTo>
                      <a:lnTo>
                        <a:pt x="0" y="2072"/>
                      </a:lnTo>
                      <a:lnTo>
                        <a:pt x="3592" y="4143"/>
                      </a:lnTo>
                      <a:lnTo>
                        <a:pt x="7175" y="2072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42"/>
                <p:cNvSpPr/>
                <p:nvPr/>
              </p:nvSpPr>
              <p:spPr>
                <a:xfrm>
                  <a:off x="3701800" y="2843800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42"/>
                <p:cNvSpPr/>
                <p:nvPr/>
              </p:nvSpPr>
              <p:spPr>
                <a:xfrm>
                  <a:off x="37915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42"/>
                <p:cNvSpPr/>
                <p:nvPr/>
              </p:nvSpPr>
              <p:spPr>
                <a:xfrm>
                  <a:off x="3701800" y="262977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6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42"/>
                <p:cNvSpPr/>
                <p:nvPr/>
              </p:nvSpPr>
              <p:spPr>
                <a:xfrm>
                  <a:off x="3701800" y="268137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42"/>
                <p:cNvSpPr/>
                <p:nvPr/>
              </p:nvSpPr>
              <p:spPr>
                <a:xfrm>
                  <a:off x="37915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42"/>
                <p:cNvSpPr/>
                <p:nvPr/>
              </p:nvSpPr>
              <p:spPr>
                <a:xfrm>
                  <a:off x="3561225" y="2873325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36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42"/>
                <p:cNvSpPr/>
                <p:nvPr/>
              </p:nvSpPr>
              <p:spPr>
                <a:xfrm>
                  <a:off x="3561225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42"/>
                <p:cNvSpPr/>
                <p:nvPr/>
              </p:nvSpPr>
              <p:spPr>
                <a:xfrm>
                  <a:off x="3650800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64"/>
                      </a:lnTo>
                      <a:lnTo>
                        <a:pt x="1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42"/>
                <p:cNvSpPr/>
                <p:nvPr/>
              </p:nvSpPr>
              <p:spPr>
                <a:xfrm>
                  <a:off x="3561225" y="271090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42"/>
                <p:cNvSpPr/>
                <p:nvPr/>
              </p:nvSpPr>
              <p:spPr>
                <a:xfrm>
                  <a:off x="3561225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42"/>
                <p:cNvSpPr/>
                <p:nvPr/>
              </p:nvSpPr>
              <p:spPr>
                <a:xfrm>
                  <a:off x="3650800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6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42"/>
                <p:cNvSpPr/>
                <p:nvPr/>
              </p:nvSpPr>
              <p:spPr>
                <a:xfrm>
                  <a:off x="3420650" y="2304925"/>
                  <a:ext cx="179175" cy="103375"/>
                </a:xfrm>
                <a:custGeom>
                  <a:rect b="b" l="l" r="r" t="t"/>
                  <a:pathLst>
                    <a:path extrusionOk="0" h="4135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35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42"/>
                <p:cNvSpPr/>
                <p:nvPr/>
              </p:nvSpPr>
              <p:spPr>
                <a:xfrm>
                  <a:off x="3420650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3" y="6206"/>
                      </a:lnTo>
                      <a:lnTo>
                        <a:pt x="3583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42"/>
                <p:cNvSpPr/>
                <p:nvPr/>
              </p:nvSpPr>
              <p:spPr>
                <a:xfrm>
                  <a:off x="3510225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42"/>
                <p:cNvSpPr/>
                <p:nvPr/>
              </p:nvSpPr>
              <p:spPr>
                <a:xfrm>
                  <a:off x="3561225" y="2386025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42"/>
                <p:cNvSpPr/>
                <p:nvPr/>
              </p:nvSpPr>
              <p:spPr>
                <a:xfrm>
                  <a:off x="3561225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42"/>
                <p:cNvSpPr/>
                <p:nvPr/>
              </p:nvSpPr>
              <p:spPr>
                <a:xfrm>
                  <a:off x="3650800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1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42"/>
                <p:cNvSpPr/>
                <p:nvPr/>
              </p:nvSpPr>
              <p:spPr>
                <a:xfrm>
                  <a:off x="3701800" y="2467350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5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42"/>
                <p:cNvSpPr/>
                <p:nvPr/>
              </p:nvSpPr>
              <p:spPr>
                <a:xfrm>
                  <a:off x="3701800" y="251892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5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2"/>
                <p:cNvSpPr/>
                <p:nvPr/>
              </p:nvSpPr>
              <p:spPr>
                <a:xfrm>
                  <a:off x="37915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42"/>
                <p:cNvSpPr/>
                <p:nvPr/>
              </p:nvSpPr>
              <p:spPr>
                <a:xfrm>
                  <a:off x="3279850" y="2386025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42"/>
                <p:cNvSpPr/>
                <p:nvPr/>
              </p:nvSpPr>
              <p:spPr>
                <a:xfrm>
                  <a:off x="3279850" y="24378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2"/>
                <p:cNvSpPr/>
                <p:nvPr/>
              </p:nvSpPr>
              <p:spPr>
                <a:xfrm>
                  <a:off x="3369450" y="24378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92" y="4143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42"/>
                <p:cNvSpPr/>
                <p:nvPr/>
              </p:nvSpPr>
              <p:spPr>
                <a:xfrm>
                  <a:off x="3420650" y="2467350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3" y="1"/>
                      </a:moveTo>
                      <a:lnTo>
                        <a:pt x="0" y="2064"/>
                      </a:lnTo>
                      <a:lnTo>
                        <a:pt x="3583" y="4135"/>
                      </a:lnTo>
                      <a:lnTo>
                        <a:pt x="7167" y="2064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42"/>
                <p:cNvSpPr/>
                <p:nvPr/>
              </p:nvSpPr>
              <p:spPr>
                <a:xfrm>
                  <a:off x="3420650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5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42"/>
                <p:cNvSpPr/>
                <p:nvPr/>
              </p:nvSpPr>
              <p:spPr>
                <a:xfrm>
                  <a:off x="351022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42"/>
                <p:cNvSpPr/>
                <p:nvPr/>
              </p:nvSpPr>
              <p:spPr>
                <a:xfrm>
                  <a:off x="3561225" y="254847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42"/>
                <p:cNvSpPr/>
                <p:nvPr/>
              </p:nvSpPr>
              <p:spPr>
                <a:xfrm>
                  <a:off x="3561225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42"/>
                <p:cNvSpPr/>
                <p:nvPr/>
              </p:nvSpPr>
              <p:spPr>
                <a:xfrm>
                  <a:off x="3650800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5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42"/>
                <p:cNvSpPr/>
                <p:nvPr/>
              </p:nvSpPr>
              <p:spPr>
                <a:xfrm>
                  <a:off x="3139275" y="2792025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68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42"/>
                <p:cNvSpPr/>
                <p:nvPr/>
              </p:nvSpPr>
              <p:spPr>
                <a:xfrm>
                  <a:off x="31392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2"/>
                <p:cNvSpPr/>
                <p:nvPr/>
              </p:nvSpPr>
              <p:spPr>
                <a:xfrm>
                  <a:off x="322887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2"/>
                <p:cNvSpPr/>
                <p:nvPr/>
              </p:nvSpPr>
              <p:spPr>
                <a:xfrm>
                  <a:off x="3279850" y="287332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36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2"/>
                <p:cNvSpPr/>
                <p:nvPr/>
              </p:nvSpPr>
              <p:spPr>
                <a:xfrm>
                  <a:off x="3279850" y="29251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2"/>
                <p:cNvSpPr/>
                <p:nvPr/>
              </p:nvSpPr>
              <p:spPr>
                <a:xfrm>
                  <a:off x="3369450" y="29251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92" y="4135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2"/>
                <p:cNvSpPr/>
                <p:nvPr/>
              </p:nvSpPr>
              <p:spPr>
                <a:xfrm>
                  <a:off x="3420650" y="295445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3" y="1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2"/>
                <p:cNvSpPr/>
                <p:nvPr/>
              </p:nvSpPr>
              <p:spPr>
                <a:xfrm>
                  <a:off x="3420650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06"/>
                      </a:lnTo>
                      <a:lnTo>
                        <a:pt x="3583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2"/>
                <p:cNvSpPr/>
                <p:nvPr/>
              </p:nvSpPr>
              <p:spPr>
                <a:xfrm>
                  <a:off x="3510225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3584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42"/>
                <p:cNvSpPr/>
                <p:nvPr/>
              </p:nvSpPr>
              <p:spPr>
                <a:xfrm>
                  <a:off x="3139275" y="2629600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3584" y="4143"/>
                      </a:lnTo>
                      <a:lnTo>
                        <a:pt x="7168" y="2071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42"/>
                <p:cNvSpPr/>
                <p:nvPr/>
              </p:nvSpPr>
              <p:spPr>
                <a:xfrm>
                  <a:off x="31392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2"/>
                <p:cNvSpPr/>
                <p:nvPr/>
              </p:nvSpPr>
              <p:spPr>
                <a:xfrm>
                  <a:off x="322887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2"/>
                <p:cNvSpPr/>
                <p:nvPr/>
              </p:nvSpPr>
              <p:spPr>
                <a:xfrm>
                  <a:off x="3279850" y="2710900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2"/>
                <p:cNvSpPr/>
                <p:nvPr/>
              </p:nvSpPr>
              <p:spPr>
                <a:xfrm>
                  <a:off x="3279850" y="276267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2"/>
                <p:cNvSpPr/>
                <p:nvPr/>
              </p:nvSpPr>
              <p:spPr>
                <a:xfrm>
                  <a:off x="3369450" y="276267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6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2"/>
                <p:cNvSpPr/>
                <p:nvPr/>
              </p:nvSpPr>
              <p:spPr>
                <a:xfrm>
                  <a:off x="3420650" y="279202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2"/>
                <p:cNvSpPr/>
                <p:nvPr/>
              </p:nvSpPr>
              <p:spPr>
                <a:xfrm>
                  <a:off x="3420650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2"/>
                <p:cNvSpPr/>
                <p:nvPr/>
              </p:nvSpPr>
              <p:spPr>
                <a:xfrm>
                  <a:off x="351022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42"/>
                <p:cNvSpPr/>
                <p:nvPr/>
              </p:nvSpPr>
              <p:spPr>
                <a:xfrm>
                  <a:off x="3139275" y="2467350"/>
                  <a:ext cx="179200" cy="103400"/>
                </a:xfrm>
                <a:custGeom>
                  <a:rect b="b" l="l" r="r" t="t"/>
                  <a:pathLst>
                    <a:path extrusionOk="0" h="4136" w="7168">
                      <a:moveTo>
                        <a:pt x="3584" y="1"/>
                      </a:moveTo>
                      <a:lnTo>
                        <a:pt x="1" y="2064"/>
                      </a:lnTo>
                      <a:lnTo>
                        <a:pt x="3584" y="4135"/>
                      </a:lnTo>
                      <a:lnTo>
                        <a:pt x="7168" y="2064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2"/>
                <p:cNvSpPr/>
                <p:nvPr/>
              </p:nvSpPr>
              <p:spPr>
                <a:xfrm>
                  <a:off x="31392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5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42"/>
                <p:cNvSpPr/>
                <p:nvPr/>
              </p:nvSpPr>
              <p:spPr>
                <a:xfrm>
                  <a:off x="322887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2"/>
                <p:cNvSpPr/>
                <p:nvPr/>
              </p:nvSpPr>
              <p:spPr>
                <a:xfrm>
                  <a:off x="3279850" y="254847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2"/>
                <p:cNvSpPr/>
                <p:nvPr/>
              </p:nvSpPr>
              <p:spPr>
                <a:xfrm>
                  <a:off x="3279850" y="2600250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42"/>
                <p:cNvSpPr/>
                <p:nvPr/>
              </p:nvSpPr>
              <p:spPr>
                <a:xfrm>
                  <a:off x="3369450" y="2600250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5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42"/>
                <p:cNvSpPr/>
                <p:nvPr/>
              </p:nvSpPr>
              <p:spPr>
                <a:xfrm>
                  <a:off x="3420650" y="2629600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43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42"/>
                <p:cNvSpPr/>
                <p:nvPr/>
              </p:nvSpPr>
              <p:spPr>
                <a:xfrm>
                  <a:off x="3420650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42"/>
                <p:cNvSpPr/>
                <p:nvPr/>
              </p:nvSpPr>
              <p:spPr>
                <a:xfrm>
                  <a:off x="351022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704" name="Google Shape;704;p42"/>
              <p:cNvCxnSpPr/>
              <p:nvPr/>
            </p:nvCxnSpPr>
            <p:spPr>
              <a:xfrm flipH="1">
                <a:off x="2195705" y="3927670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42"/>
              <p:cNvCxnSpPr/>
              <p:nvPr/>
            </p:nvCxnSpPr>
            <p:spPr>
              <a:xfrm rot="10800000">
                <a:off x="1870580" y="4392892"/>
                <a:ext cx="1300200" cy="75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42"/>
              <p:cNvCxnSpPr/>
              <p:nvPr/>
            </p:nvCxnSpPr>
            <p:spPr>
              <a:xfrm rot="10800000">
                <a:off x="-178683" y="4020929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42"/>
              <p:cNvCxnSpPr/>
              <p:nvPr/>
            </p:nvCxnSpPr>
            <p:spPr>
              <a:xfrm rot="10800000">
                <a:off x="-81484" y="4200692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42"/>
              <p:cNvCxnSpPr/>
              <p:nvPr/>
            </p:nvCxnSpPr>
            <p:spPr>
              <a:xfrm rot="10800000">
                <a:off x="-39831" y="4346925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42"/>
              <p:cNvCxnSpPr/>
              <p:nvPr/>
            </p:nvCxnSpPr>
            <p:spPr>
              <a:xfrm rot="10800000">
                <a:off x="-683750" y="2806575"/>
                <a:ext cx="3938100" cy="2273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42"/>
              <p:cNvCxnSpPr/>
              <p:nvPr/>
            </p:nvCxnSpPr>
            <p:spPr>
              <a:xfrm flipH="1">
                <a:off x="482900" y="2955375"/>
                <a:ext cx="3869400" cy="223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11" name="Google Shape;711;p42"/>
            <p:cNvSpPr/>
            <p:nvPr/>
          </p:nvSpPr>
          <p:spPr>
            <a:xfrm rot="-3599640">
              <a:off x="25837" y="3009090"/>
              <a:ext cx="1739084" cy="4794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2" name="Google Shape;712;p42"/>
          <p:cNvCxnSpPr/>
          <p:nvPr/>
        </p:nvCxnSpPr>
        <p:spPr>
          <a:xfrm rot="10800000">
            <a:off x="1925750" y="2620875"/>
            <a:ext cx="4581600" cy="2620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3"/>
          <p:cNvSpPr txBox="1"/>
          <p:nvPr>
            <p:ph idx="1" type="subTitle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to connect job seekers, users, and recruiters. </a:t>
            </a:r>
            <a:endParaRPr/>
          </a:p>
        </p:txBody>
      </p:sp>
      <p:sp>
        <p:nvSpPr>
          <p:cNvPr id="719" name="Google Shape;719;p43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SYSTEM</a:t>
            </a:r>
            <a:endParaRPr/>
          </a:p>
        </p:txBody>
      </p:sp>
      <p:pic>
        <p:nvPicPr>
          <p:cNvPr id="720" name="Google Shape;720;p43"/>
          <p:cNvPicPr preferRelativeResize="0"/>
          <p:nvPr/>
        </p:nvPicPr>
        <p:blipFill rotWithShape="1">
          <a:blip r:embed="rId3">
            <a:alphaModFix/>
          </a:blip>
          <a:srcRect b="0" l="0" r="0" t="2893"/>
          <a:stretch/>
        </p:blipFill>
        <p:spPr>
          <a:xfrm>
            <a:off x="5675150" y="292600"/>
            <a:ext cx="2419500" cy="46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/>
          <p:nvPr>
            <p:ph type="title"/>
          </p:nvPr>
        </p:nvSpPr>
        <p:spPr>
          <a:xfrm>
            <a:off x="2652988" y="231325"/>
            <a:ext cx="413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FLOW OF THE SYSTEM</a:t>
            </a:r>
            <a:endParaRPr sz="2600"/>
          </a:p>
        </p:txBody>
      </p:sp>
      <p:cxnSp>
        <p:nvCxnSpPr>
          <p:cNvPr id="727" name="Google Shape;727;p44"/>
          <p:cNvCxnSpPr>
            <a:stCxn id="726" idx="3"/>
          </p:cNvCxnSpPr>
          <p:nvPr/>
        </p:nvCxnSpPr>
        <p:spPr>
          <a:xfrm>
            <a:off x="6789688" y="517675"/>
            <a:ext cx="2403900" cy="2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44"/>
          <p:cNvCxnSpPr/>
          <p:nvPr/>
        </p:nvCxnSpPr>
        <p:spPr>
          <a:xfrm>
            <a:off x="-49587" y="650100"/>
            <a:ext cx="270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44"/>
          <p:cNvCxnSpPr/>
          <p:nvPr/>
        </p:nvCxnSpPr>
        <p:spPr>
          <a:xfrm>
            <a:off x="-49587" y="386375"/>
            <a:ext cx="270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44"/>
          <p:cNvCxnSpPr/>
          <p:nvPr/>
        </p:nvCxnSpPr>
        <p:spPr>
          <a:xfrm>
            <a:off x="-49587" y="521837"/>
            <a:ext cx="2702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1" name="Google Shape;731;p44"/>
          <p:cNvPicPr preferRelativeResize="0"/>
          <p:nvPr/>
        </p:nvPicPr>
        <p:blipFill rotWithShape="1">
          <a:blip r:embed="rId3">
            <a:alphaModFix/>
          </a:blip>
          <a:srcRect b="0" l="0" r="0" t="2761"/>
          <a:stretch/>
        </p:blipFill>
        <p:spPr>
          <a:xfrm>
            <a:off x="2653125" y="1363050"/>
            <a:ext cx="1855651" cy="3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/>
          <p:cNvPicPr preferRelativeResize="0"/>
          <p:nvPr/>
        </p:nvPicPr>
        <p:blipFill rotWithShape="1">
          <a:blip r:embed="rId4">
            <a:alphaModFix/>
          </a:blip>
          <a:srcRect b="0" l="0" r="0" t="2761"/>
          <a:stretch/>
        </p:blipFill>
        <p:spPr>
          <a:xfrm>
            <a:off x="4747400" y="1363050"/>
            <a:ext cx="1855651" cy="360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/>
          <p:cNvPicPr preferRelativeResize="0"/>
          <p:nvPr/>
        </p:nvPicPr>
        <p:blipFill rotWithShape="1">
          <a:blip r:embed="rId5">
            <a:alphaModFix/>
          </a:blip>
          <a:srcRect b="0" l="0" r="0" t="2761"/>
          <a:stretch/>
        </p:blipFill>
        <p:spPr>
          <a:xfrm>
            <a:off x="6841675" y="1363050"/>
            <a:ext cx="1855651" cy="360872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4"/>
          <p:cNvSpPr txBox="1"/>
          <p:nvPr>
            <p:ph idx="4294967295" type="subTitle"/>
          </p:nvPr>
        </p:nvSpPr>
        <p:spPr>
          <a:xfrm>
            <a:off x="2733150" y="913825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CHAT VIEW</a:t>
            </a:r>
            <a:endParaRPr/>
          </a:p>
        </p:txBody>
      </p:sp>
      <p:sp>
        <p:nvSpPr>
          <p:cNvPr id="735" name="Google Shape;735;p44"/>
          <p:cNvSpPr txBox="1"/>
          <p:nvPr>
            <p:ph idx="4294967295" type="subTitle"/>
          </p:nvPr>
        </p:nvSpPr>
        <p:spPr>
          <a:xfrm>
            <a:off x="4827425" y="913825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TYPE MESSAGE</a:t>
            </a:r>
            <a:endParaRPr/>
          </a:p>
        </p:txBody>
      </p:sp>
      <p:sp>
        <p:nvSpPr>
          <p:cNvPr id="736" name="Google Shape;736;p44"/>
          <p:cNvSpPr txBox="1"/>
          <p:nvPr>
            <p:ph idx="4294967295" type="subTitle"/>
          </p:nvPr>
        </p:nvSpPr>
        <p:spPr>
          <a:xfrm>
            <a:off x="6921700" y="913825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MESSAGE SENT</a:t>
            </a:r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6">
            <a:alphaModFix/>
          </a:blip>
          <a:srcRect b="0" l="0" r="0" t="2893"/>
          <a:stretch/>
        </p:blipFill>
        <p:spPr>
          <a:xfrm>
            <a:off x="559000" y="1365608"/>
            <a:ext cx="1855500" cy="36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4"/>
          <p:cNvSpPr txBox="1"/>
          <p:nvPr>
            <p:ph idx="4294967295" type="subTitle"/>
          </p:nvPr>
        </p:nvSpPr>
        <p:spPr>
          <a:xfrm>
            <a:off x="638875" y="913825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CHAT LIST</a:t>
            </a:r>
            <a:endParaRPr/>
          </a:p>
        </p:txBody>
      </p:sp>
      <p:sp>
        <p:nvSpPr>
          <p:cNvPr id="739" name="Google Shape;73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5"/>
          <p:cNvSpPr txBox="1"/>
          <p:nvPr>
            <p:ph type="title"/>
          </p:nvPr>
        </p:nvSpPr>
        <p:spPr>
          <a:xfrm>
            <a:off x="2410019" y="231325"/>
            <a:ext cx="503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FLOW OF THE SYSTEM</a:t>
            </a:r>
            <a:endParaRPr/>
          </a:p>
        </p:txBody>
      </p:sp>
      <p:cxnSp>
        <p:nvCxnSpPr>
          <p:cNvPr id="745" name="Google Shape;745;p45"/>
          <p:cNvCxnSpPr>
            <a:stCxn id="744" idx="3"/>
          </p:cNvCxnSpPr>
          <p:nvPr/>
        </p:nvCxnSpPr>
        <p:spPr>
          <a:xfrm>
            <a:off x="7440119" y="517675"/>
            <a:ext cx="1705500" cy="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45"/>
          <p:cNvCxnSpPr/>
          <p:nvPr/>
        </p:nvCxnSpPr>
        <p:spPr>
          <a:xfrm>
            <a:off x="-429750" y="650100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45"/>
          <p:cNvCxnSpPr/>
          <p:nvPr/>
        </p:nvCxnSpPr>
        <p:spPr>
          <a:xfrm>
            <a:off x="-429750" y="386375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45"/>
          <p:cNvCxnSpPr/>
          <p:nvPr/>
        </p:nvCxnSpPr>
        <p:spPr>
          <a:xfrm>
            <a:off x="-429750" y="521837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5"/>
          <p:cNvSpPr txBox="1"/>
          <p:nvPr>
            <p:ph idx="4294967295" type="subTitle"/>
          </p:nvPr>
        </p:nvSpPr>
        <p:spPr>
          <a:xfrm>
            <a:off x="3724200" y="931813"/>
            <a:ext cx="1695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LINK-ify</a:t>
            </a:r>
            <a:endParaRPr/>
          </a:p>
        </p:txBody>
      </p:sp>
      <p:pic>
        <p:nvPicPr>
          <p:cNvPr id="750" name="Google Shape;750;p45"/>
          <p:cNvPicPr preferRelativeResize="0"/>
          <p:nvPr/>
        </p:nvPicPr>
        <p:blipFill rotWithShape="1">
          <a:blip r:embed="rId3">
            <a:alphaModFix/>
          </a:blip>
          <a:srcRect b="0" l="0" r="0" t="65241"/>
          <a:stretch/>
        </p:blipFill>
        <p:spPr>
          <a:xfrm>
            <a:off x="2400238" y="1422300"/>
            <a:ext cx="4520224" cy="314222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6"/>
          <p:cNvSpPr txBox="1"/>
          <p:nvPr>
            <p:ph type="title"/>
          </p:nvPr>
        </p:nvSpPr>
        <p:spPr>
          <a:xfrm>
            <a:off x="2410019" y="231325"/>
            <a:ext cx="503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FLOW OF THE SYSTEM</a:t>
            </a:r>
            <a:endParaRPr/>
          </a:p>
        </p:txBody>
      </p:sp>
      <p:cxnSp>
        <p:nvCxnSpPr>
          <p:cNvPr id="757" name="Google Shape;757;p46"/>
          <p:cNvCxnSpPr>
            <a:stCxn id="756" idx="3"/>
          </p:cNvCxnSpPr>
          <p:nvPr/>
        </p:nvCxnSpPr>
        <p:spPr>
          <a:xfrm>
            <a:off x="7440119" y="517675"/>
            <a:ext cx="1705500" cy="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46"/>
          <p:cNvCxnSpPr/>
          <p:nvPr/>
        </p:nvCxnSpPr>
        <p:spPr>
          <a:xfrm>
            <a:off x="-429750" y="650100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46"/>
          <p:cNvCxnSpPr/>
          <p:nvPr/>
        </p:nvCxnSpPr>
        <p:spPr>
          <a:xfrm>
            <a:off x="-429750" y="386375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6"/>
          <p:cNvCxnSpPr/>
          <p:nvPr/>
        </p:nvCxnSpPr>
        <p:spPr>
          <a:xfrm>
            <a:off x="-429750" y="521837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6"/>
          <p:cNvSpPr txBox="1"/>
          <p:nvPr>
            <p:ph idx="4294967295" type="subTitle"/>
          </p:nvPr>
        </p:nvSpPr>
        <p:spPr>
          <a:xfrm>
            <a:off x="3552300" y="1235950"/>
            <a:ext cx="24999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BADGE AND BOLD TEXT FOR UNREAD MESSAGES</a:t>
            </a:r>
            <a:endParaRPr/>
          </a:p>
        </p:txBody>
      </p:sp>
      <p:pic>
        <p:nvPicPr>
          <p:cNvPr id="762" name="Google Shape;762;p46"/>
          <p:cNvPicPr preferRelativeResize="0"/>
          <p:nvPr/>
        </p:nvPicPr>
        <p:blipFill rotWithShape="1">
          <a:blip r:embed="rId3">
            <a:alphaModFix/>
          </a:blip>
          <a:srcRect b="77249" l="0" r="0" t="7672"/>
          <a:stretch/>
        </p:blipFill>
        <p:spPr>
          <a:xfrm>
            <a:off x="2447075" y="2147825"/>
            <a:ext cx="4956000" cy="14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/>
          <p:nvPr>
            <p:ph idx="2" type="title"/>
          </p:nvPr>
        </p:nvSpPr>
        <p:spPr>
          <a:xfrm rot="212">
            <a:off x="2142900" y="2302488"/>
            <a:ext cx="48582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IIV&amp;V</a:t>
            </a:r>
            <a:endParaRPr/>
          </a:p>
        </p:txBody>
      </p:sp>
      <p:sp>
        <p:nvSpPr>
          <p:cNvPr id="357" name="Google Shape;35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"/>
          <p:cNvSpPr txBox="1"/>
          <p:nvPr>
            <p:ph type="title"/>
          </p:nvPr>
        </p:nvSpPr>
        <p:spPr>
          <a:xfrm>
            <a:off x="2379300" y="234325"/>
            <a:ext cx="4385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cxnSp>
        <p:nvCxnSpPr>
          <p:cNvPr id="769" name="Google Shape;769;p47"/>
          <p:cNvCxnSpPr>
            <a:stCxn id="768" idx="3"/>
          </p:cNvCxnSpPr>
          <p:nvPr/>
        </p:nvCxnSpPr>
        <p:spPr>
          <a:xfrm flipH="1" rot="10800000">
            <a:off x="6764700" y="510175"/>
            <a:ext cx="2394300" cy="10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47"/>
          <p:cNvCxnSpPr/>
          <p:nvPr/>
        </p:nvCxnSpPr>
        <p:spPr>
          <a:xfrm>
            <a:off x="-460500" y="652538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47"/>
          <p:cNvCxnSpPr/>
          <p:nvPr/>
        </p:nvCxnSpPr>
        <p:spPr>
          <a:xfrm>
            <a:off x="-460500" y="388813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47"/>
          <p:cNvCxnSpPr/>
          <p:nvPr/>
        </p:nvCxnSpPr>
        <p:spPr>
          <a:xfrm>
            <a:off x="-460500" y="524275"/>
            <a:ext cx="28398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3" name="Google Shape;773;p47" title="20-10-12-09-23-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388" y="879325"/>
            <a:ext cx="2105220" cy="421044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8"/>
          <p:cNvSpPr txBox="1"/>
          <p:nvPr>
            <p:ph idx="1" type="subTitle"/>
          </p:nvPr>
        </p:nvSpPr>
        <p:spPr>
          <a:xfrm>
            <a:off x="1282975" y="2647950"/>
            <a:ext cx="2776800" cy="1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Compose new chat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Search Chat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Title Badge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>
                <a:solidFill>
                  <a:schemeClr val="lt1"/>
                </a:solidFill>
              </a:rPr>
              <a:t>Automatic reordering of chats upon updation.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0" name="Google Shape;780;p48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pic>
        <p:nvPicPr>
          <p:cNvPr id="781" name="Google Shape;7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750" y="293600"/>
            <a:ext cx="2105250" cy="4556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2" name="Google Shape;782;p48"/>
          <p:cNvCxnSpPr/>
          <p:nvPr/>
        </p:nvCxnSpPr>
        <p:spPr>
          <a:xfrm rot="10800000">
            <a:off x="7950000" y="631200"/>
            <a:ext cx="85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3" name="Google Shape;783;p48"/>
          <p:cNvCxnSpPr/>
          <p:nvPr/>
        </p:nvCxnSpPr>
        <p:spPr>
          <a:xfrm>
            <a:off x="5065750" y="993775"/>
            <a:ext cx="873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48"/>
          <p:cNvCxnSpPr/>
          <p:nvPr/>
        </p:nvCxnSpPr>
        <p:spPr>
          <a:xfrm rot="10800000">
            <a:off x="7480150" y="4002000"/>
            <a:ext cx="8730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9"/>
          <p:cNvSpPr txBox="1"/>
          <p:nvPr>
            <p:ph idx="1" type="subTitle"/>
          </p:nvPr>
        </p:nvSpPr>
        <p:spPr>
          <a:xfrm>
            <a:off x="435975" y="20781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Context Menu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Options Menu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9"/>
          <p:cNvSpPr txBox="1"/>
          <p:nvPr>
            <p:ph type="title"/>
          </p:nvPr>
        </p:nvSpPr>
        <p:spPr>
          <a:xfrm>
            <a:off x="636175" y="403275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pic>
        <p:nvPicPr>
          <p:cNvPr id="792" name="Google Shape;792;p49"/>
          <p:cNvPicPr preferRelativeResize="0"/>
          <p:nvPr/>
        </p:nvPicPr>
        <p:blipFill rotWithShape="1">
          <a:blip r:embed="rId3">
            <a:alphaModFix/>
          </a:blip>
          <a:srcRect b="0" l="0" r="0" t="3530"/>
          <a:stretch/>
        </p:blipFill>
        <p:spPr>
          <a:xfrm>
            <a:off x="4119750" y="340550"/>
            <a:ext cx="2226225" cy="46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9"/>
          <p:cNvPicPr preferRelativeResize="0"/>
          <p:nvPr/>
        </p:nvPicPr>
        <p:blipFill rotWithShape="1">
          <a:blip r:embed="rId4">
            <a:alphaModFix/>
          </a:blip>
          <a:srcRect b="0" l="0" r="0" t="3530"/>
          <a:stretch/>
        </p:blipFill>
        <p:spPr>
          <a:xfrm>
            <a:off x="6559975" y="323400"/>
            <a:ext cx="2235750" cy="4667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0"/>
          <p:cNvSpPr txBox="1"/>
          <p:nvPr>
            <p:ph idx="1" type="subTitle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Recruiter’s approval</a:t>
            </a:r>
            <a:endParaRPr/>
          </a:p>
        </p:txBody>
      </p:sp>
      <p:sp>
        <p:nvSpPr>
          <p:cNvPr id="800" name="Google Shape;800;p50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</a:t>
            </a:r>
            <a:endParaRPr/>
          </a:p>
        </p:txBody>
      </p:sp>
      <p:cxnSp>
        <p:nvCxnSpPr>
          <p:cNvPr id="801" name="Google Shape;801;p50"/>
          <p:cNvCxnSpPr/>
          <p:nvPr/>
        </p:nvCxnSpPr>
        <p:spPr>
          <a:xfrm rot="10800000">
            <a:off x="8011600" y="769775"/>
            <a:ext cx="85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2" name="Google Shape;802;p50"/>
          <p:cNvPicPr preferRelativeResize="0"/>
          <p:nvPr/>
        </p:nvPicPr>
        <p:blipFill rotWithShape="1">
          <a:blip r:embed="rId3">
            <a:alphaModFix/>
          </a:blip>
          <a:srcRect b="0" l="0" r="0" t="2893"/>
          <a:stretch/>
        </p:blipFill>
        <p:spPr>
          <a:xfrm>
            <a:off x="5714250" y="292600"/>
            <a:ext cx="2235750" cy="46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/>
          <p:nvPr>
            <p:ph idx="2" type="title"/>
          </p:nvPr>
        </p:nvSpPr>
        <p:spPr>
          <a:xfrm rot="119">
            <a:off x="241350" y="2337950"/>
            <a:ext cx="86613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ARCHITECTURE</a:t>
            </a:r>
            <a:endParaRPr/>
          </a:p>
        </p:txBody>
      </p:sp>
      <p:sp>
        <p:nvSpPr>
          <p:cNvPr id="809" name="Google Shape;80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52"/>
          <p:cNvGrpSpPr/>
          <p:nvPr/>
        </p:nvGrpSpPr>
        <p:grpSpPr>
          <a:xfrm>
            <a:off x="-47200" y="841050"/>
            <a:ext cx="9273150" cy="1837800"/>
            <a:chOff x="-47200" y="841050"/>
            <a:chExt cx="9273150" cy="1837800"/>
          </a:xfrm>
        </p:grpSpPr>
        <p:cxnSp>
          <p:nvCxnSpPr>
            <p:cNvPr id="815" name="Google Shape;815;p52"/>
            <p:cNvCxnSpPr/>
            <p:nvPr/>
          </p:nvCxnSpPr>
          <p:spPr>
            <a:xfrm>
              <a:off x="-47200" y="841050"/>
              <a:ext cx="849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52"/>
            <p:cNvCxnSpPr/>
            <p:nvPr/>
          </p:nvCxnSpPr>
          <p:spPr>
            <a:xfrm>
              <a:off x="8427950" y="841050"/>
              <a:ext cx="0" cy="183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52"/>
            <p:cNvCxnSpPr/>
            <p:nvPr/>
          </p:nvCxnSpPr>
          <p:spPr>
            <a:xfrm>
              <a:off x="8427950" y="2665981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52"/>
            <p:cNvCxnSpPr/>
            <p:nvPr/>
          </p:nvCxnSpPr>
          <p:spPr>
            <a:xfrm>
              <a:off x="8427950" y="2402256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52"/>
            <p:cNvCxnSpPr/>
            <p:nvPr/>
          </p:nvCxnSpPr>
          <p:spPr>
            <a:xfrm>
              <a:off x="8427950" y="2537718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0" name="Google Shape;820;p52"/>
          <p:cNvSpPr txBox="1"/>
          <p:nvPr>
            <p:ph type="title"/>
          </p:nvPr>
        </p:nvSpPr>
        <p:spPr>
          <a:xfrm>
            <a:off x="711600" y="554700"/>
            <a:ext cx="52245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Physical Architecture</a:t>
            </a:r>
            <a:endParaRPr/>
          </a:p>
        </p:txBody>
      </p:sp>
      <p:pic>
        <p:nvPicPr>
          <p:cNvPr id="821" name="Google Shape;8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00" y="1231700"/>
            <a:ext cx="7045349" cy="3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53"/>
          <p:cNvGrpSpPr/>
          <p:nvPr/>
        </p:nvGrpSpPr>
        <p:grpSpPr>
          <a:xfrm>
            <a:off x="-47200" y="841050"/>
            <a:ext cx="9273150" cy="1837800"/>
            <a:chOff x="-47200" y="841050"/>
            <a:chExt cx="9273150" cy="1837800"/>
          </a:xfrm>
        </p:grpSpPr>
        <p:cxnSp>
          <p:nvCxnSpPr>
            <p:cNvPr id="828" name="Google Shape;828;p53"/>
            <p:cNvCxnSpPr/>
            <p:nvPr/>
          </p:nvCxnSpPr>
          <p:spPr>
            <a:xfrm>
              <a:off x="-47200" y="841050"/>
              <a:ext cx="849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53"/>
            <p:cNvCxnSpPr/>
            <p:nvPr/>
          </p:nvCxnSpPr>
          <p:spPr>
            <a:xfrm>
              <a:off x="8427950" y="841050"/>
              <a:ext cx="0" cy="183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53"/>
            <p:cNvCxnSpPr/>
            <p:nvPr/>
          </p:nvCxnSpPr>
          <p:spPr>
            <a:xfrm>
              <a:off x="8427950" y="2665981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53"/>
            <p:cNvCxnSpPr/>
            <p:nvPr/>
          </p:nvCxnSpPr>
          <p:spPr>
            <a:xfrm>
              <a:off x="8427950" y="2402256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53"/>
            <p:cNvCxnSpPr/>
            <p:nvPr/>
          </p:nvCxnSpPr>
          <p:spPr>
            <a:xfrm>
              <a:off x="8427950" y="2537718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3" name="Google Shape;833;p53"/>
          <p:cNvSpPr txBox="1"/>
          <p:nvPr>
            <p:ph type="title"/>
          </p:nvPr>
        </p:nvSpPr>
        <p:spPr>
          <a:xfrm>
            <a:off x="711600" y="554700"/>
            <a:ext cx="52245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pic>
        <p:nvPicPr>
          <p:cNvPr id="834" name="Google Shape;8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00" y="1233050"/>
            <a:ext cx="7308300" cy="37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0" name="Google Shape;840;p54"/>
          <p:cNvGrpSpPr/>
          <p:nvPr/>
        </p:nvGrpSpPr>
        <p:grpSpPr>
          <a:xfrm>
            <a:off x="-129150" y="407175"/>
            <a:ext cx="9273150" cy="1837800"/>
            <a:chOff x="-47200" y="841050"/>
            <a:chExt cx="9273150" cy="1837800"/>
          </a:xfrm>
        </p:grpSpPr>
        <p:cxnSp>
          <p:nvCxnSpPr>
            <p:cNvPr id="841" name="Google Shape;841;p54"/>
            <p:cNvCxnSpPr/>
            <p:nvPr/>
          </p:nvCxnSpPr>
          <p:spPr>
            <a:xfrm>
              <a:off x="-47200" y="841050"/>
              <a:ext cx="849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54"/>
            <p:cNvCxnSpPr/>
            <p:nvPr/>
          </p:nvCxnSpPr>
          <p:spPr>
            <a:xfrm>
              <a:off x="8427950" y="841050"/>
              <a:ext cx="0" cy="183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3" name="Google Shape;843;p54"/>
            <p:cNvCxnSpPr/>
            <p:nvPr/>
          </p:nvCxnSpPr>
          <p:spPr>
            <a:xfrm>
              <a:off x="8427950" y="2665981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p54"/>
            <p:cNvCxnSpPr/>
            <p:nvPr/>
          </p:nvCxnSpPr>
          <p:spPr>
            <a:xfrm>
              <a:off x="8427950" y="2402256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54"/>
            <p:cNvCxnSpPr/>
            <p:nvPr/>
          </p:nvCxnSpPr>
          <p:spPr>
            <a:xfrm>
              <a:off x="8427950" y="2537718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6" name="Google Shape;846;p54"/>
          <p:cNvSpPr txBox="1"/>
          <p:nvPr>
            <p:ph type="title"/>
          </p:nvPr>
        </p:nvSpPr>
        <p:spPr>
          <a:xfrm>
            <a:off x="711600" y="131475"/>
            <a:ext cx="72030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Making a Chatroom with a Connection</a:t>
            </a:r>
            <a:endParaRPr sz="2700"/>
          </a:p>
        </p:txBody>
      </p:sp>
      <p:pic>
        <p:nvPicPr>
          <p:cNvPr id="847" name="Google Shape;847;p54"/>
          <p:cNvPicPr preferRelativeResize="0"/>
          <p:nvPr/>
        </p:nvPicPr>
        <p:blipFill rotWithShape="1">
          <a:blip r:embed="rId3">
            <a:alphaModFix/>
          </a:blip>
          <a:srcRect b="0" l="0" r="0" t="3072"/>
          <a:stretch/>
        </p:blipFill>
        <p:spPr>
          <a:xfrm>
            <a:off x="711600" y="848475"/>
            <a:ext cx="7203123" cy="4064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5"/>
          <p:cNvSpPr txBox="1"/>
          <p:nvPr>
            <p:ph idx="2" type="title"/>
          </p:nvPr>
        </p:nvSpPr>
        <p:spPr>
          <a:xfrm rot="212">
            <a:off x="2142900" y="2302488"/>
            <a:ext cx="48582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LCP</a:t>
            </a:r>
            <a:endParaRPr/>
          </a:p>
        </p:txBody>
      </p:sp>
      <p:sp>
        <p:nvSpPr>
          <p:cNvPr id="854" name="Google Shape;85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6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The schedule for this project is 12 weeks, which is the Fall 2020 (CSCI 577a) semester only. 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The process model implemented in this project is the Incremental Commitment Spiral Model (ICSM).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One core capability, Referral System, is deferred.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The Nuleep System is following a COTS/Services intensive process because there is a Non-Developmental Item (NDI) or Web service that fits most of the core capabilities.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60" name="Google Shape;860;p56"/>
          <p:cNvSpPr txBox="1"/>
          <p:nvPr>
            <p:ph type="title"/>
          </p:nvPr>
        </p:nvSpPr>
        <p:spPr>
          <a:xfrm>
            <a:off x="1282975" y="1481250"/>
            <a:ext cx="39405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Lifecycle Strategy</a:t>
            </a:r>
            <a:endParaRPr/>
          </a:p>
        </p:txBody>
      </p:sp>
      <p:grpSp>
        <p:nvGrpSpPr>
          <p:cNvPr id="861" name="Google Shape;861;p56"/>
          <p:cNvGrpSpPr/>
          <p:nvPr/>
        </p:nvGrpSpPr>
        <p:grpSpPr>
          <a:xfrm>
            <a:off x="7389929" y="1832811"/>
            <a:ext cx="1499424" cy="1477881"/>
            <a:chOff x="3443276" y="1468440"/>
            <a:chExt cx="1445089" cy="1424326"/>
          </a:xfrm>
        </p:grpSpPr>
        <p:sp>
          <p:nvSpPr>
            <p:cNvPr id="862" name="Google Shape;862;p56"/>
            <p:cNvSpPr/>
            <p:nvPr/>
          </p:nvSpPr>
          <p:spPr>
            <a:xfrm>
              <a:off x="4356597" y="1468440"/>
              <a:ext cx="152631" cy="80452"/>
            </a:xfrm>
            <a:custGeom>
              <a:rect b="b" l="l" r="r" t="t"/>
              <a:pathLst>
                <a:path extrusionOk="0" h="18389" w="34887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3" name="Google Shape;863;p56"/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864" name="Google Shape;864;p56"/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rect b="b" l="l" r="r" t="t"/>
                <a:pathLst>
                  <a:path extrusionOk="0" h="10059" w="1741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6"/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rect b="b" l="l" r="r" t="t"/>
                <a:pathLst>
                  <a:path extrusionOk="0" h="187108" w="330306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6"/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rect b="b" l="l" r="r" t="t"/>
                <a:pathLst>
                  <a:path extrusionOk="0" h="142032" w="323349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6"/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rect b="b" l="l" r="r" t="t"/>
                <a:pathLst>
                  <a:path extrusionOk="0" h="172687" w="302949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6"/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rect b="b" l="l" r="r" t="t"/>
                <a:pathLst>
                  <a:path extrusionOk="0" h="108120" w="32198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6"/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rect b="b" l="l" r="r" t="t"/>
                <a:pathLst>
                  <a:path extrusionOk="0" h="18390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6"/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rect b="b" l="l" r="r" t="t"/>
                <a:pathLst>
                  <a:path extrusionOk="0" h="166801" w="32231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6"/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rect b="b" l="l" r="r" t="t"/>
                <a:pathLst>
                  <a:path extrusionOk="0" h="98138" w="32198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6"/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rect b="b" l="l" r="r" t="t"/>
                <a:pathLst>
                  <a:path extrusionOk="0" h="18389" w="3492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6"/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rect b="b" l="l" r="r" t="t"/>
                <a:pathLst>
                  <a:path extrusionOk="0" h="89198" w="32198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rect b="b" l="l" r="r" t="t"/>
                <a:pathLst>
                  <a:path extrusionOk="0" h="18385" w="34887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6"/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rect b="b" l="l" r="r" t="t"/>
                <a:pathLst>
                  <a:path extrusionOk="0" h="113127" w="32198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6"/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rect b="b" l="l" r="r" t="t"/>
                <a:pathLst>
                  <a:path extrusionOk="0" h="18389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rect b="b" l="l" r="r" t="t"/>
                <a:pathLst>
                  <a:path extrusionOk="0" h="74896" w="32231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6"/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rect b="b" l="l" r="r" t="t"/>
                <a:pathLst>
                  <a:path extrusionOk="0" h="18402" w="34886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6"/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rect b="b" l="l" r="r" t="t"/>
                <a:pathLst>
                  <a:path extrusionOk="0" h="128151" w="5546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6"/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rect b="b" l="l" r="r" t="t"/>
                <a:pathLst>
                  <a:path extrusionOk="0" h="22250" w="38416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6"/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rect b="b" l="l" r="r" t="t"/>
                <a:pathLst>
                  <a:path extrusionOk="0" h="125160" w="14318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6"/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rect b="b" l="l" r="r" t="t"/>
                <a:pathLst>
                  <a:path extrusionOk="0" h="120018" w="19561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rect b="b" l="l" r="r" t="t"/>
                <a:pathLst>
                  <a:path extrusionOk="0" h="78343" w="5546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rect b="b" l="l" r="r" t="t"/>
                <a:pathLst>
                  <a:path extrusionOk="0" h="75385" w="14352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6"/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rect b="b" l="l" r="r" t="t"/>
                <a:pathLst>
                  <a:path extrusionOk="0" h="70243" w="19527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6"/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rect b="b" l="l" r="r" t="t"/>
                <a:pathLst>
                  <a:path extrusionOk="0" h="128151" w="5512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6"/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rect b="b" l="l" r="r" t="t"/>
                <a:pathLst>
                  <a:path extrusionOk="0" h="125193" w="14352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6"/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rect b="b" l="l" r="r" t="t"/>
                <a:pathLst>
                  <a:path extrusionOk="0" h="120017" w="19561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6"/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rect b="b" l="l" r="r" t="t"/>
                <a:pathLst>
                  <a:path extrusionOk="0" h="15716" w="921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6"/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rect b="b" l="l" r="r" t="t"/>
                <a:pathLst>
                  <a:path extrusionOk="0" h="15231" w="10184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rect b="b" l="l" r="r" t="t"/>
                <a:pathLst>
                  <a:path extrusionOk="0" h="10066" w="17376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6"/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rect b="b" l="l" r="r" t="t"/>
                <a:pathLst>
                  <a:path extrusionOk="0" h="85811" w="27055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6"/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rect b="b" l="l" r="r" t="t"/>
                <a:pathLst>
                  <a:path extrusionOk="0" h="17511" w="1741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6"/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rect b="b" l="l" r="r" t="t"/>
                <a:pathLst>
                  <a:path extrusionOk="0" h="21444" w="25115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6"/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rect b="b" l="l" r="r" t="t"/>
                <a:pathLst>
                  <a:path extrusionOk="0" h="59644" w="6621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8" name="Google Shape;89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idx="1" type="subTitle"/>
          </p:nvPr>
        </p:nvSpPr>
        <p:spPr>
          <a:xfrm>
            <a:off x="1229675" y="2443625"/>
            <a:ext cx="46335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Strengths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Strong communications skills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Complete transparency with the client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Group of students with diverse technical skills</a:t>
            </a:r>
            <a:endParaRPr sz="14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What is the team lacking at the moment?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No one in the team has React experience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>
                <a:solidFill>
                  <a:srgbClr val="FFFFFF"/>
                </a:solidFill>
              </a:rPr>
              <a:t>Not taking enough risks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1282975" y="1667300"/>
            <a:ext cx="38517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Analysis</a:t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5761915" y="1480049"/>
            <a:ext cx="2184000" cy="218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6099483" y="1807109"/>
            <a:ext cx="1529400" cy="15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363" y="2380401"/>
            <a:ext cx="813625" cy="3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7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Development phase – Development Increment 1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Deliverables</a:t>
            </a:r>
            <a:r>
              <a:rPr lang="en" sz="1400">
                <a:solidFill>
                  <a:schemeClr val="lt1"/>
                </a:solidFill>
              </a:rPr>
              <a:t>: Executable Chat System, Core Capability Drive-through report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Milestone</a:t>
            </a:r>
            <a:r>
              <a:rPr lang="en" sz="1400">
                <a:solidFill>
                  <a:schemeClr val="lt1"/>
                </a:solidFill>
              </a:rPr>
              <a:t>: Core Capability Drive-through (Nov. 6)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Strategy</a:t>
            </a:r>
            <a:r>
              <a:rPr lang="en" sz="1400">
                <a:solidFill>
                  <a:schemeClr val="lt1"/>
                </a:solidFill>
              </a:rPr>
              <a:t>: One Incremental Commitment Spiral Model Cycle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04" name="Google Shape;904;p57"/>
          <p:cNvSpPr txBox="1"/>
          <p:nvPr>
            <p:ph type="title"/>
          </p:nvPr>
        </p:nvSpPr>
        <p:spPr>
          <a:xfrm>
            <a:off x="1282975" y="1481250"/>
            <a:ext cx="55038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Increment 1</a:t>
            </a:r>
            <a:endParaRPr/>
          </a:p>
        </p:txBody>
      </p:sp>
      <p:sp>
        <p:nvSpPr>
          <p:cNvPr id="905" name="Google Shape;90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>
            <a:off x="7264657" y="1828267"/>
            <a:ext cx="1487532" cy="1486966"/>
            <a:chOff x="-8145875" y="7545475"/>
            <a:chExt cx="8807175" cy="8803825"/>
          </a:xfrm>
        </p:grpSpPr>
        <p:sp>
          <p:nvSpPr>
            <p:cNvPr id="907" name="Google Shape;907;p57"/>
            <p:cNvSpPr/>
            <p:nvPr/>
          </p:nvSpPr>
          <p:spPr>
            <a:xfrm>
              <a:off x="-8145875" y="10136925"/>
              <a:ext cx="8807175" cy="4964425"/>
            </a:xfrm>
            <a:custGeom>
              <a:rect b="b" l="l" r="r" t="t"/>
              <a:pathLst>
                <a:path extrusionOk="0" h="198577" w="352287">
                  <a:moveTo>
                    <a:pt x="175589" y="0"/>
                  </a:moveTo>
                  <a:cubicBezTo>
                    <a:pt x="163347" y="0"/>
                    <a:pt x="151122" y="2697"/>
                    <a:pt x="141829" y="8091"/>
                  </a:cubicBezTo>
                  <a:lnTo>
                    <a:pt x="18620" y="79711"/>
                  </a:lnTo>
                  <a:cubicBezTo>
                    <a:pt x="1" y="90500"/>
                    <a:pt x="135" y="108077"/>
                    <a:pt x="18822" y="118865"/>
                  </a:cubicBezTo>
                  <a:lnTo>
                    <a:pt x="142871" y="190486"/>
                  </a:lnTo>
                  <a:cubicBezTo>
                    <a:pt x="152214" y="195880"/>
                    <a:pt x="164473" y="198577"/>
                    <a:pt x="176719" y="198577"/>
                  </a:cubicBezTo>
                  <a:cubicBezTo>
                    <a:pt x="188965" y="198577"/>
                    <a:pt x="201199" y="195880"/>
                    <a:pt x="210491" y="190486"/>
                  </a:cubicBezTo>
                  <a:lnTo>
                    <a:pt x="333701" y="118865"/>
                  </a:lnTo>
                  <a:cubicBezTo>
                    <a:pt x="352286" y="108077"/>
                    <a:pt x="352185" y="90500"/>
                    <a:pt x="333465" y="79711"/>
                  </a:cubicBezTo>
                  <a:lnTo>
                    <a:pt x="209450" y="8091"/>
                  </a:lnTo>
                  <a:cubicBezTo>
                    <a:pt x="200090" y="2697"/>
                    <a:pt x="187831" y="0"/>
                    <a:pt x="175589" y="0"/>
                  </a:cubicBezTo>
                  <a:close/>
                </a:path>
              </a:pathLst>
            </a:custGeom>
            <a:solidFill>
              <a:srgbClr val="CF79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-8031600" y="12615350"/>
              <a:ext cx="8575250" cy="3733950"/>
            </a:xfrm>
            <a:custGeom>
              <a:rect b="b" l="l" r="r" t="t"/>
              <a:pathLst>
                <a:path extrusionOk="0" h="149358" w="343010">
                  <a:moveTo>
                    <a:pt x="169" y="0"/>
                  </a:moveTo>
                  <a:cubicBezTo>
                    <a:pt x="168" y="22"/>
                    <a:pt x="168" y="44"/>
                    <a:pt x="168" y="65"/>
                  </a:cubicBezTo>
                  <a:lnTo>
                    <a:pt x="168" y="65"/>
                  </a:lnTo>
                  <a:lnTo>
                    <a:pt x="169" y="0"/>
                  </a:lnTo>
                  <a:close/>
                  <a:moveTo>
                    <a:pt x="343010" y="303"/>
                  </a:moveTo>
                  <a:lnTo>
                    <a:pt x="343010" y="329"/>
                  </a:lnTo>
                  <a:lnTo>
                    <a:pt x="343010" y="329"/>
                  </a:lnTo>
                  <a:cubicBezTo>
                    <a:pt x="343010" y="321"/>
                    <a:pt x="343010" y="312"/>
                    <a:pt x="343010" y="303"/>
                  </a:cubicBezTo>
                  <a:close/>
                  <a:moveTo>
                    <a:pt x="168" y="65"/>
                  </a:moveTo>
                  <a:lnTo>
                    <a:pt x="34" y="49943"/>
                  </a:lnTo>
                  <a:cubicBezTo>
                    <a:pt x="0" y="57068"/>
                    <a:pt x="4706" y="64226"/>
                    <a:pt x="14116" y="69637"/>
                  </a:cubicBezTo>
                  <a:lnTo>
                    <a:pt x="138165" y="141257"/>
                  </a:lnTo>
                  <a:cubicBezTo>
                    <a:pt x="139275" y="141930"/>
                    <a:pt x="140451" y="142535"/>
                    <a:pt x="141661" y="143106"/>
                  </a:cubicBezTo>
                  <a:cubicBezTo>
                    <a:pt x="142064" y="143274"/>
                    <a:pt x="142501" y="143442"/>
                    <a:pt x="142904" y="143610"/>
                  </a:cubicBezTo>
                  <a:cubicBezTo>
                    <a:pt x="143610" y="143946"/>
                    <a:pt x="144316" y="144282"/>
                    <a:pt x="145055" y="144551"/>
                  </a:cubicBezTo>
                  <a:cubicBezTo>
                    <a:pt x="145122" y="144585"/>
                    <a:pt x="145223" y="144618"/>
                    <a:pt x="145324" y="144652"/>
                  </a:cubicBezTo>
                  <a:cubicBezTo>
                    <a:pt x="146971" y="145290"/>
                    <a:pt x="148685" y="145862"/>
                    <a:pt x="150433" y="146400"/>
                  </a:cubicBezTo>
                  <a:cubicBezTo>
                    <a:pt x="150567" y="146433"/>
                    <a:pt x="150701" y="146467"/>
                    <a:pt x="150836" y="146534"/>
                  </a:cubicBezTo>
                  <a:cubicBezTo>
                    <a:pt x="151239" y="146635"/>
                    <a:pt x="151643" y="146702"/>
                    <a:pt x="152046" y="146836"/>
                  </a:cubicBezTo>
                  <a:cubicBezTo>
                    <a:pt x="153054" y="147072"/>
                    <a:pt x="154029" y="147341"/>
                    <a:pt x="155037" y="147542"/>
                  </a:cubicBezTo>
                  <a:cubicBezTo>
                    <a:pt x="155306" y="147609"/>
                    <a:pt x="155575" y="147677"/>
                    <a:pt x="155844" y="147744"/>
                  </a:cubicBezTo>
                  <a:cubicBezTo>
                    <a:pt x="156213" y="147811"/>
                    <a:pt x="156617" y="147878"/>
                    <a:pt x="157020" y="147946"/>
                  </a:cubicBezTo>
                  <a:cubicBezTo>
                    <a:pt x="157860" y="148114"/>
                    <a:pt x="158700" y="148248"/>
                    <a:pt x="159574" y="148382"/>
                  </a:cubicBezTo>
                  <a:cubicBezTo>
                    <a:pt x="159910" y="148450"/>
                    <a:pt x="160246" y="148517"/>
                    <a:pt x="160582" y="148584"/>
                  </a:cubicBezTo>
                  <a:cubicBezTo>
                    <a:pt x="160952" y="148618"/>
                    <a:pt x="161322" y="148651"/>
                    <a:pt x="161692" y="148685"/>
                  </a:cubicBezTo>
                  <a:cubicBezTo>
                    <a:pt x="162498" y="148786"/>
                    <a:pt x="163305" y="148887"/>
                    <a:pt x="164111" y="148954"/>
                  </a:cubicBezTo>
                  <a:cubicBezTo>
                    <a:pt x="164481" y="149021"/>
                    <a:pt x="164851" y="149055"/>
                    <a:pt x="165220" y="149088"/>
                  </a:cubicBezTo>
                  <a:cubicBezTo>
                    <a:pt x="165590" y="149122"/>
                    <a:pt x="165960" y="149122"/>
                    <a:pt x="166296" y="149155"/>
                  </a:cubicBezTo>
                  <a:cubicBezTo>
                    <a:pt x="167103" y="149223"/>
                    <a:pt x="167909" y="149256"/>
                    <a:pt x="168749" y="149290"/>
                  </a:cubicBezTo>
                  <a:cubicBezTo>
                    <a:pt x="169153" y="149290"/>
                    <a:pt x="169556" y="149323"/>
                    <a:pt x="169959" y="149357"/>
                  </a:cubicBezTo>
                  <a:lnTo>
                    <a:pt x="170934" y="149357"/>
                  </a:lnTo>
                  <a:cubicBezTo>
                    <a:pt x="171808" y="149357"/>
                    <a:pt x="172682" y="149357"/>
                    <a:pt x="173555" y="149323"/>
                  </a:cubicBezTo>
                  <a:cubicBezTo>
                    <a:pt x="173847" y="149323"/>
                    <a:pt x="174138" y="149338"/>
                    <a:pt x="174429" y="149338"/>
                  </a:cubicBezTo>
                  <a:cubicBezTo>
                    <a:pt x="174575" y="149338"/>
                    <a:pt x="174720" y="149335"/>
                    <a:pt x="174866" y="149323"/>
                  </a:cubicBezTo>
                  <a:cubicBezTo>
                    <a:pt x="175135" y="149323"/>
                    <a:pt x="175370" y="149290"/>
                    <a:pt x="175639" y="149290"/>
                  </a:cubicBezTo>
                  <a:cubicBezTo>
                    <a:pt x="176715" y="149223"/>
                    <a:pt x="177790" y="149155"/>
                    <a:pt x="178899" y="149055"/>
                  </a:cubicBezTo>
                  <a:cubicBezTo>
                    <a:pt x="179302" y="149021"/>
                    <a:pt x="179739" y="149021"/>
                    <a:pt x="180176" y="148987"/>
                  </a:cubicBezTo>
                  <a:cubicBezTo>
                    <a:pt x="180311" y="148954"/>
                    <a:pt x="180445" y="148920"/>
                    <a:pt x="180580" y="148920"/>
                  </a:cubicBezTo>
                  <a:cubicBezTo>
                    <a:pt x="182394" y="148719"/>
                    <a:pt x="184209" y="148483"/>
                    <a:pt x="185991" y="148181"/>
                  </a:cubicBezTo>
                  <a:cubicBezTo>
                    <a:pt x="186091" y="148147"/>
                    <a:pt x="186192" y="148147"/>
                    <a:pt x="186293" y="148114"/>
                  </a:cubicBezTo>
                  <a:cubicBezTo>
                    <a:pt x="186797" y="148046"/>
                    <a:pt x="187301" y="147912"/>
                    <a:pt x="187839" y="147811"/>
                  </a:cubicBezTo>
                  <a:cubicBezTo>
                    <a:pt x="188713" y="147609"/>
                    <a:pt x="189587" y="147441"/>
                    <a:pt x="190460" y="147240"/>
                  </a:cubicBezTo>
                  <a:cubicBezTo>
                    <a:pt x="191099" y="147072"/>
                    <a:pt x="191704" y="146904"/>
                    <a:pt x="192343" y="146736"/>
                  </a:cubicBezTo>
                  <a:cubicBezTo>
                    <a:pt x="193183" y="146500"/>
                    <a:pt x="193989" y="146299"/>
                    <a:pt x="194796" y="146030"/>
                  </a:cubicBezTo>
                  <a:cubicBezTo>
                    <a:pt x="194964" y="145963"/>
                    <a:pt x="195166" y="145929"/>
                    <a:pt x="195334" y="145862"/>
                  </a:cubicBezTo>
                  <a:cubicBezTo>
                    <a:pt x="195636" y="145795"/>
                    <a:pt x="195905" y="145660"/>
                    <a:pt x="196174" y="145559"/>
                  </a:cubicBezTo>
                  <a:cubicBezTo>
                    <a:pt x="197451" y="145122"/>
                    <a:pt x="198695" y="144652"/>
                    <a:pt x="199938" y="144148"/>
                  </a:cubicBezTo>
                  <a:cubicBezTo>
                    <a:pt x="200375" y="143946"/>
                    <a:pt x="200846" y="143744"/>
                    <a:pt x="201282" y="143543"/>
                  </a:cubicBezTo>
                  <a:cubicBezTo>
                    <a:pt x="202828" y="142871"/>
                    <a:pt x="204374" y="142098"/>
                    <a:pt x="205786" y="141291"/>
                  </a:cubicBezTo>
                  <a:lnTo>
                    <a:pt x="328995" y="69671"/>
                  </a:lnTo>
                  <a:cubicBezTo>
                    <a:pt x="329197" y="69570"/>
                    <a:pt x="329399" y="69436"/>
                    <a:pt x="329600" y="69335"/>
                  </a:cubicBezTo>
                  <a:cubicBezTo>
                    <a:pt x="330037" y="69066"/>
                    <a:pt x="330407" y="68797"/>
                    <a:pt x="330810" y="68495"/>
                  </a:cubicBezTo>
                  <a:cubicBezTo>
                    <a:pt x="331415" y="68125"/>
                    <a:pt x="331986" y="67755"/>
                    <a:pt x="332524" y="67352"/>
                  </a:cubicBezTo>
                  <a:cubicBezTo>
                    <a:pt x="332995" y="67016"/>
                    <a:pt x="333432" y="66680"/>
                    <a:pt x="333868" y="66310"/>
                  </a:cubicBezTo>
                  <a:cubicBezTo>
                    <a:pt x="334373" y="65907"/>
                    <a:pt x="334877" y="65503"/>
                    <a:pt x="335347" y="65100"/>
                  </a:cubicBezTo>
                  <a:cubicBezTo>
                    <a:pt x="335414" y="65033"/>
                    <a:pt x="335549" y="64932"/>
                    <a:pt x="335616" y="64865"/>
                  </a:cubicBezTo>
                  <a:cubicBezTo>
                    <a:pt x="335818" y="64697"/>
                    <a:pt x="335952" y="64495"/>
                    <a:pt x="336120" y="64327"/>
                  </a:cubicBezTo>
                  <a:cubicBezTo>
                    <a:pt x="336860" y="63621"/>
                    <a:pt x="337532" y="62882"/>
                    <a:pt x="338137" y="62143"/>
                  </a:cubicBezTo>
                  <a:cubicBezTo>
                    <a:pt x="338271" y="62008"/>
                    <a:pt x="338473" y="61840"/>
                    <a:pt x="338574" y="61672"/>
                  </a:cubicBezTo>
                  <a:cubicBezTo>
                    <a:pt x="338708" y="61504"/>
                    <a:pt x="338809" y="61336"/>
                    <a:pt x="338910" y="61202"/>
                  </a:cubicBezTo>
                  <a:cubicBezTo>
                    <a:pt x="339313" y="60630"/>
                    <a:pt x="339683" y="60092"/>
                    <a:pt x="340052" y="59521"/>
                  </a:cubicBezTo>
                  <a:cubicBezTo>
                    <a:pt x="340187" y="59286"/>
                    <a:pt x="340389" y="59051"/>
                    <a:pt x="340523" y="58815"/>
                  </a:cubicBezTo>
                  <a:cubicBezTo>
                    <a:pt x="340590" y="58715"/>
                    <a:pt x="340624" y="58580"/>
                    <a:pt x="340691" y="58446"/>
                  </a:cubicBezTo>
                  <a:cubicBezTo>
                    <a:pt x="340960" y="57975"/>
                    <a:pt x="341162" y="57471"/>
                    <a:pt x="341397" y="56967"/>
                  </a:cubicBezTo>
                  <a:cubicBezTo>
                    <a:pt x="341498" y="56664"/>
                    <a:pt x="341666" y="56396"/>
                    <a:pt x="341800" y="56093"/>
                  </a:cubicBezTo>
                  <a:cubicBezTo>
                    <a:pt x="341834" y="55992"/>
                    <a:pt x="341834" y="55891"/>
                    <a:pt x="341867" y="55791"/>
                  </a:cubicBezTo>
                  <a:cubicBezTo>
                    <a:pt x="342035" y="55320"/>
                    <a:pt x="342170" y="54850"/>
                    <a:pt x="342271" y="54345"/>
                  </a:cubicBezTo>
                  <a:cubicBezTo>
                    <a:pt x="342371" y="54043"/>
                    <a:pt x="342506" y="53707"/>
                    <a:pt x="342573" y="53404"/>
                  </a:cubicBezTo>
                  <a:cubicBezTo>
                    <a:pt x="342573" y="53304"/>
                    <a:pt x="342573" y="53236"/>
                    <a:pt x="342573" y="53136"/>
                  </a:cubicBezTo>
                  <a:cubicBezTo>
                    <a:pt x="342674" y="52631"/>
                    <a:pt x="342708" y="52127"/>
                    <a:pt x="342775" y="51623"/>
                  </a:cubicBezTo>
                  <a:cubicBezTo>
                    <a:pt x="342775" y="51287"/>
                    <a:pt x="342876" y="50985"/>
                    <a:pt x="342876" y="50648"/>
                  </a:cubicBezTo>
                  <a:cubicBezTo>
                    <a:pt x="342876" y="50514"/>
                    <a:pt x="342876" y="50380"/>
                    <a:pt x="342876" y="50245"/>
                  </a:cubicBezTo>
                  <a:lnTo>
                    <a:pt x="343010" y="329"/>
                  </a:lnTo>
                  <a:lnTo>
                    <a:pt x="343010" y="329"/>
                  </a:lnTo>
                  <a:cubicBezTo>
                    <a:pt x="343007" y="791"/>
                    <a:pt x="342942" y="1253"/>
                    <a:pt x="342876" y="1714"/>
                  </a:cubicBezTo>
                  <a:cubicBezTo>
                    <a:pt x="342842" y="2218"/>
                    <a:pt x="342808" y="2722"/>
                    <a:pt x="342708" y="3193"/>
                  </a:cubicBezTo>
                  <a:cubicBezTo>
                    <a:pt x="342640" y="3630"/>
                    <a:pt x="342506" y="4033"/>
                    <a:pt x="342405" y="4437"/>
                  </a:cubicBezTo>
                  <a:cubicBezTo>
                    <a:pt x="342271" y="4907"/>
                    <a:pt x="342170" y="5378"/>
                    <a:pt x="342002" y="5848"/>
                  </a:cubicBezTo>
                  <a:cubicBezTo>
                    <a:pt x="341867" y="6251"/>
                    <a:pt x="341666" y="6655"/>
                    <a:pt x="341498" y="7024"/>
                  </a:cubicBezTo>
                  <a:cubicBezTo>
                    <a:pt x="341296" y="7529"/>
                    <a:pt x="341061" y="8033"/>
                    <a:pt x="340825" y="8503"/>
                  </a:cubicBezTo>
                  <a:cubicBezTo>
                    <a:pt x="340624" y="8873"/>
                    <a:pt x="340389" y="9243"/>
                    <a:pt x="340153" y="9579"/>
                  </a:cubicBezTo>
                  <a:cubicBezTo>
                    <a:pt x="339817" y="10150"/>
                    <a:pt x="339448" y="10688"/>
                    <a:pt x="339044" y="11259"/>
                  </a:cubicBezTo>
                  <a:cubicBezTo>
                    <a:pt x="338809" y="11562"/>
                    <a:pt x="338540" y="11898"/>
                    <a:pt x="338271" y="12234"/>
                  </a:cubicBezTo>
                  <a:cubicBezTo>
                    <a:pt x="337666" y="12973"/>
                    <a:pt x="336994" y="13679"/>
                    <a:pt x="336255" y="14385"/>
                  </a:cubicBezTo>
                  <a:cubicBezTo>
                    <a:pt x="335986" y="14654"/>
                    <a:pt x="335751" y="14922"/>
                    <a:pt x="335448" y="15158"/>
                  </a:cubicBezTo>
                  <a:cubicBezTo>
                    <a:pt x="335011" y="15595"/>
                    <a:pt x="334507" y="15964"/>
                    <a:pt x="334003" y="16368"/>
                  </a:cubicBezTo>
                  <a:cubicBezTo>
                    <a:pt x="333566" y="16737"/>
                    <a:pt x="333129" y="17073"/>
                    <a:pt x="332659" y="17443"/>
                  </a:cubicBezTo>
                  <a:cubicBezTo>
                    <a:pt x="332121" y="17813"/>
                    <a:pt x="331516" y="18182"/>
                    <a:pt x="330945" y="18552"/>
                  </a:cubicBezTo>
                  <a:cubicBezTo>
                    <a:pt x="330340" y="18955"/>
                    <a:pt x="329768" y="19359"/>
                    <a:pt x="329130" y="19728"/>
                  </a:cubicBezTo>
                  <a:lnTo>
                    <a:pt x="205920" y="91349"/>
                  </a:lnTo>
                  <a:cubicBezTo>
                    <a:pt x="204475" y="92189"/>
                    <a:pt x="202963" y="92928"/>
                    <a:pt x="201417" y="93634"/>
                  </a:cubicBezTo>
                  <a:cubicBezTo>
                    <a:pt x="200980" y="93836"/>
                    <a:pt x="200509" y="94004"/>
                    <a:pt x="200073" y="94205"/>
                  </a:cubicBezTo>
                  <a:cubicBezTo>
                    <a:pt x="198829" y="94709"/>
                    <a:pt x="197586" y="95180"/>
                    <a:pt x="196308" y="95617"/>
                  </a:cubicBezTo>
                  <a:cubicBezTo>
                    <a:pt x="195838" y="95785"/>
                    <a:pt x="195401" y="95953"/>
                    <a:pt x="194930" y="96087"/>
                  </a:cubicBezTo>
                  <a:cubicBezTo>
                    <a:pt x="194124" y="96356"/>
                    <a:pt x="193284" y="96558"/>
                    <a:pt x="192477" y="96793"/>
                  </a:cubicBezTo>
                  <a:cubicBezTo>
                    <a:pt x="191838" y="96961"/>
                    <a:pt x="191233" y="97163"/>
                    <a:pt x="190595" y="97297"/>
                  </a:cubicBezTo>
                  <a:cubicBezTo>
                    <a:pt x="189721" y="97499"/>
                    <a:pt x="188847" y="97667"/>
                    <a:pt x="187973" y="97869"/>
                  </a:cubicBezTo>
                  <a:cubicBezTo>
                    <a:pt x="187369" y="97969"/>
                    <a:pt x="186764" y="98138"/>
                    <a:pt x="186125" y="98238"/>
                  </a:cubicBezTo>
                  <a:cubicBezTo>
                    <a:pt x="184344" y="98541"/>
                    <a:pt x="182529" y="98810"/>
                    <a:pt x="180714" y="98978"/>
                  </a:cubicBezTo>
                  <a:cubicBezTo>
                    <a:pt x="180143" y="99045"/>
                    <a:pt x="179571" y="99079"/>
                    <a:pt x="179034" y="99112"/>
                  </a:cubicBezTo>
                  <a:cubicBezTo>
                    <a:pt x="177924" y="99213"/>
                    <a:pt x="176849" y="99280"/>
                    <a:pt x="175774" y="99347"/>
                  </a:cubicBezTo>
                  <a:cubicBezTo>
                    <a:pt x="175068" y="99381"/>
                    <a:pt x="174396" y="99381"/>
                    <a:pt x="173690" y="99415"/>
                  </a:cubicBezTo>
                  <a:lnTo>
                    <a:pt x="171068" y="99415"/>
                  </a:lnTo>
                  <a:cubicBezTo>
                    <a:pt x="170329" y="99415"/>
                    <a:pt x="169590" y="99381"/>
                    <a:pt x="168884" y="99347"/>
                  </a:cubicBezTo>
                  <a:cubicBezTo>
                    <a:pt x="168044" y="99314"/>
                    <a:pt x="167237" y="99280"/>
                    <a:pt x="166430" y="99213"/>
                  </a:cubicBezTo>
                  <a:cubicBezTo>
                    <a:pt x="165691" y="99179"/>
                    <a:pt x="164985" y="99112"/>
                    <a:pt x="164246" y="99045"/>
                  </a:cubicBezTo>
                  <a:cubicBezTo>
                    <a:pt x="163439" y="98978"/>
                    <a:pt x="162633" y="98877"/>
                    <a:pt x="161826" y="98776"/>
                  </a:cubicBezTo>
                  <a:cubicBezTo>
                    <a:pt x="161120" y="98675"/>
                    <a:pt x="160414" y="98574"/>
                    <a:pt x="159709" y="98474"/>
                  </a:cubicBezTo>
                  <a:cubicBezTo>
                    <a:pt x="158835" y="98339"/>
                    <a:pt x="157995" y="98205"/>
                    <a:pt x="157154" y="98037"/>
                  </a:cubicBezTo>
                  <a:cubicBezTo>
                    <a:pt x="156482" y="97902"/>
                    <a:pt x="155844" y="97768"/>
                    <a:pt x="155171" y="97633"/>
                  </a:cubicBezTo>
                  <a:cubicBezTo>
                    <a:pt x="154197" y="97398"/>
                    <a:pt x="153189" y="97163"/>
                    <a:pt x="152214" y="96894"/>
                  </a:cubicBezTo>
                  <a:cubicBezTo>
                    <a:pt x="151676" y="96760"/>
                    <a:pt x="151105" y="96625"/>
                    <a:pt x="150567" y="96457"/>
                  </a:cubicBezTo>
                  <a:cubicBezTo>
                    <a:pt x="148819" y="95953"/>
                    <a:pt x="147105" y="95382"/>
                    <a:pt x="145459" y="94743"/>
                  </a:cubicBezTo>
                  <a:cubicBezTo>
                    <a:pt x="144618" y="94407"/>
                    <a:pt x="143845" y="94071"/>
                    <a:pt x="143039" y="93701"/>
                  </a:cubicBezTo>
                  <a:cubicBezTo>
                    <a:pt x="142635" y="93533"/>
                    <a:pt x="142199" y="93365"/>
                    <a:pt x="141795" y="93163"/>
                  </a:cubicBezTo>
                  <a:cubicBezTo>
                    <a:pt x="140619" y="92592"/>
                    <a:pt x="139443" y="91987"/>
                    <a:pt x="138300" y="91349"/>
                  </a:cubicBezTo>
                  <a:lnTo>
                    <a:pt x="14251" y="19728"/>
                  </a:lnTo>
                  <a:cubicBezTo>
                    <a:pt x="4869" y="14300"/>
                    <a:pt x="163" y="7202"/>
                    <a:pt x="168" y="65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-7517400" y="10468600"/>
              <a:ext cx="7546850" cy="4300450"/>
            </a:xfrm>
            <a:custGeom>
              <a:rect b="b" l="l" r="r" t="t"/>
              <a:pathLst>
                <a:path extrusionOk="0" h="172018" w="301874">
                  <a:moveTo>
                    <a:pt x="150467" y="0"/>
                  </a:moveTo>
                  <a:cubicBezTo>
                    <a:pt x="144106" y="0"/>
                    <a:pt x="137746" y="1412"/>
                    <a:pt x="132889" y="4235"/>
                  </a:cubicBezTo>
                  <a:lnTo>
                    <a:pt x="9680" y="75855"/>
                  </a:lnTo>
                  <a:cubicBezTo>
                    <a:pt x="1" y="81467"/>
                    <a:pt x="68" y="90575"/>
                    <a:pt x="9781" y="96188"/>
                  </a:cubicBezTo>
                  <a:lnTo>
                    <a:pt x="133830" y="167808"/>
                  </a:lnTo>
                  <a:cubicBezTo>
                    <a:pt x="138687" y="170614"/>
                    <a:pt x="145056" y="172018"/>
                    <a:pt x="151416" y="172018"/>
                  </a:cubicBezTo>
                  <a:cubicBezTo>
                    <a:pt x="157777" y="172018"/>
                    <a:pt x="164129" y="170614"/>
                    <a:pt x="168951" y="167808"/>
                  </a:cubicBezTo>
                  <a:lnTo>
                    <a:pt x="292194" y="96188"/>
                  </a:lnTo>
                  <a:cubicBezTo>
                    <a:pt x="301874" y="90575"/>
                    <a:pt x="301840" y="81467"/>
                    <a:pt x="292093" y="75821"/>
                  </a:cubicBezTo>
                  <a:lnTo>
                    <a:pt x="168044" y="4235"/>
                  </a:lnTo>
                  <a:cubicBezTo>
                    <a:pt x="163188" y="1412"/>
                    <a:pt x="156827" y="0"/>
                    <a:pt x="150467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-3075175" y="7545475"/>
              <a:ext cx="378975" cy="4081800"/>
            </a:xfrm>
            <a:custGeom>
              <a:rect b="b" l="l" r="r" t="t"/>
              <a:pathLst>
                <a:path extrusionOk="0" h="163272" w="15159">
                  <a:moveTo>
                    <a:pt x="15158" y="1"/>
                  </a:moveTo>
                  <a:lnTo>
                    <a:pt x="270" y="8672"/>
                  </a:lnTo>
                  <a:lnTo>
                    <a:pt x="1" y="163271"/>
                  </a:lnTo>
                  <a:lnTo>
                    <a:pt x="14889" y="154634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-3450750" y="7545475"/>
              <a:ext cx="382325" cy="4081800"/>
            </a:xfrm>
            <a:custGeom>
              <a:rect b="b" l="l" r="r" t="t"/>
              <a:pathLst>
                <a:path extrusionOk="0" h="163272" w="15293">
                  <a:moveTo>
                    <a:pt x="270" y="1"/>
                  </a:moveTo>
                  <a:lnTo>
                    <a:pt x="1" y="154634"/>
                  </a:lnTo>
                  <a:lnTo>
                    <a:pt x="15024" y="163271"/>
                  </a:lnTo>
                  <a:lnTo>
                    <a:pt x="15293" y="867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-4188450" y="9730875"/>
              <a:ext cx="747800" cy="433575"/>
            </a:xfrm>
            <a:custGeom>
              <a:rect b="b" l="l" r="r" t="t"/>
              <a:pathLst>
                <a:path extrusionOk="0" h="17343" w="29912">
                  <a:moveTo>
                    <a:pt x="14889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-3820450" y="9947650"/>
              <a:ext cx="379800" cy="2113175"/>
            </a:xfrm>
            <a:custGeom>
              <a:rect b="b" l="l" r="r" t="t"/>
              <a:pathLst>
                <a:path extrusionOk="0" h="84527" w="15192">
                  <a:moveTo>
                    <a:pt x="15192" y="1"/>
                  </a:moveTo>
                  <a:lnTo>
                    <a:pt x="270" y="8672"/>
                  </a:lnTo>
                  <a:lnTo>
                    <a:pt x="1" y="84526"/>
                  </a:lnTo>
                  <a:lnTo>
                    <a:pt x="14923" y="75855"/>
                  </a:lnTo>
                  <a:lnTo>
                    <a:pt x="15192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-4195175" y="9947650"/>
              <a:ext cx="381475" cy="2113175"/>
            </a:xfrm>
            <a:custGeom>
              <a:rect b="b" l="l" r="r" t="t"/>
              <a:pathLst>
                <a:path extrusionOk="0" h="84527" w="15259">
                  <a:moveTo>
                    <a:pt x="269" y="1"/>
                  </a:moveTo>
                  <a:lnTo>
                    <a:pt x="0" y="75855"/>
                  </a:lnTo>
                  <a:lnTo>
                    <a:pt x="14990" y="84526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-4933725" y="9730875"/>
              <a:ext cx="747825" cy="433575"/>
            </a:xfrm>
            <a:custGeom>
              <a:rect b="b" l="l" r="r" t="t"/>
              <a:pathLst>
                <a:path extrusionOk="0" h="17343" w="29913">
                  <a:moveTo>
                    <a:pt x="14889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-4565700" y="9947650"/>
              <a:ext cx="379800" cy="2545875"/>
            </a:xfrm>
            <a:custGeom>
              <a:rect b="b" l="l" r="r" t="t"/>
              <a:pathLst>
                <a:path extrusionOk="0" h="101835" w="15192">
                  <a:moveTo>
                    <a:pt x="15191" y="1"/>
                  </a:moveTo>
                  <a:lnTo>
                    <a:pt x="269" y="8672"/>
                  </a:lnTo>
                  <a:lnTo>
                    <a:pt x="0" y="101835"/>
                  </a:lnTo>
                  <a:lnTo>
                    <a:pt x="14922" y="93164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-4940450" y="9947650"/>
              <a:ext cx="381475" cy="2545875"/>
            </a:xfrm>
            <a:custGeom>
              <a:rect b="b" l="l" r="r" t="t"/>
              <a:pathLst>
                <a:path extrusionOk="0" h="101835" w="15259">
                  <a:moveTo>
                    <a:pt x="269" y="1"/>
                  </a:moveTo>
                  <a:lnTo>
                    <a:pt x="1" y="93164"/>
                  </a:lnTo>
                  <a:lnTo>
                    <a:pt x="14990" y="101835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-5679000" y="8808325"/>
              <a:ext cx="747825" cy="433575"/>
            </a:xfrm>
            <a:custGeom>
              <a:rect b="b" l="l" r="r" t="t"/>
              <a:pathLst>
                <a:path extrusionOk="0" h="17343" w="29913">
                  <a:moveTo>
                    <a:pt x="14923" y="0"/>
                  </a:moveTo>
                  <a:lnTo>
                    <a:pt x="1" y="8671"/>
                  </a:lnTo>
                  <a:lnTo>
                    <a:pt x="14990" y="17342"/>
                  </a:lnTo>
                  <a:lnTo>
                    <a:pt x="29912" y="8671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-5310150" y="9025100"/>
              <a:ext cx="378975" cy="3901150"/>
            </a:xfrm>
            <a:custGeom>
              <a:rect b="b" l="l" r="r" t="t"/>
              <a:pathLst>
                <a:path extrusionOk="0" h="156046" w="15159">
                  <a:moveTo>
                    <a:pt x="15158" y="0"/>
                  </a:moveTo>
                  <a:lnTo>
                    <a:pt x="236" y="8671"/>
                  </a:lnTo>
                  <a:lnTo>
                    <a:pt x="1" y="156045"/>
                  </a:lnTo>
                  <a:lnTo>
                    <a:pt x="14889" y="147408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-5685725" y="9025100"/>
              <a:ext cx="381500" cy="3901150"/>
            </a:xfrm>
            <a:custGeom>
              <a:rect b="b" l="l" r="r" t="t"/>
              <a:pathLst>
                <a:path extrusionOk="0" h="156046" w="15260">
                  <a:moveTo>
                    <a:pt x="270" y="0"/>
                  </a:moveTo>
                  <a:lnTo>
                    <a:pt x="1" y="147408"/>
                  </a:lnTo>
                  <a:lnTo>
                    <a:pt x="15024" y="156045"/>
                  </a:lnTo>
                  <a:lnTo>
                    <a:pt x="15259" y="867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-6424275" y="10597150"/>
              <a:ext cx="747825" cy="433575"/>
            </a:xfrm>
            <a:custGeom>
              <a:rect b="b" l="l" r="r" t="t"/>
              <a:pathLst>
                <a:path extrusionOk="0" h="17343" w="29913">
                  <a:moveTo>
                    <a:pt x="14889" y="0"/>
                  </a:moveTo>
                  <a:lnTo>
                    <a:pt x="1" y="8671"/>
                  </a:lnTo>
                  <a:lnTo>
                    <a:pt x="14990" y="17342"/>
                  </a:lnTo>
                  <a:lnTo>
                    <a:pt x="29912" y="8671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E5D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-6056250" y="10813925"/>
              <a:ext cx="379800" cy="2545875"/>
            </a:xfrm>
            <a:custGeom>
              <a:rect b="b" l="l" r="r" t="t"/>
              <a:pathLst>
                <a:path extrusionOk="0" h="101835" w="15192">
                  <a:moveTo>
                    <a:pt x="15191" y="0"/>
                  </a:moveTo>
                  <a:lnTo>
                    <a:pt x="269" y="8671"/>
                  </a:lnTo>
                  <a:lnTo>
                    <a:pt x="0" y="101834"/>
                  </a:lnTo>
                  <a:lnTo>
                    <a:pt x="0" y="101834"/>
                  </a:lnTo>
                  <a:lnTo>
                    <a:pt x="14923" y="9316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D9BF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-6431000" y="10813925"/>
              <a:ext cx="381500" cy="2545875"/>
            </a:xfrm>
            <a:custGeom>
              <a:rect b="b" l="l" r="r" t="t"/>
              <a:pathLst>
                <a:path extrusionOk="0" h="101835" w="15260">
                  <a:moveTo>
                    <a:pt x="270" y="0"/>
                  </a:moveTo>
                  <a:lnTo>
                    <a:pt x="1" y="93163"/>
                  </a:lnTo>
                  <a:lnTo>
                    <a:pt x="14990" y="101834"/>
                  </a:lnTo>
                  <a:lnTo>
                    <a:pt x="15259" y="867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-1949275" y="9839275"/>
              <a:ext cx="747800" cy="433575"/>
            </a:xfrm>
            <a:custGeom>
              <a:rect b="b" l="l" r="r" t="t"/>
              <a:pathLst>
                <a:path extrusionOk="0" h="17343" w="29912">
                  <a:moveTo>
                    <a:pt x="14922" y="0"/>
                  </a:moveTo>
                  <a:lnTo>
                    <a:pt x="0" y="8671"/>
                  </a:lnTo>
                  <a:lnTo>
                    <a:pt x="15023" y="17342"/>
                  </a:lnTo>
                  <a:lnTo>
                    <a:pt x="29912" y="8671"/>
                  </a:lnTo>
                  <a:lnTo>
                    <a:pt x="14922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-1580425" y="10056050"/>
              <a:ext cx="378950" cy="2447575"/>
            </a:xfrm>
            <a:custGeom>
              <a:rect b="b" l="l" r="r" t="t"/>
              <a:pathLst>
                <a:path extrusionOk="0" h="97903" w="15158">
                  <a:moveTo>
                    <a:pt x="15158" y="0"/>
                  </a:moveTo>
                  <a:lnTo>
                    <a:pt x="269" y="8671"/>
                  </a:lnTo>
                  <a:lnTo>
                    <a:pt x="0" y="97902"/>
                  </a:lnTo>
                  <a:lnTo>
                    <a:pt x="14889" y="89265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-1956000" y="10056050"/>
              <a:ext cx="382325" cy="2447575"/>
            </a:xfrm>
            <a:custGeom>
              <a:rect b="b" l="l" r="r" t="t"/>
              <a:pathLst>
                <a:path extrusionOk="0" h="97903" w="15293">
                  <a:moveTo>
                    <a:pt x="269" y="0"/>
                  </a:moveTo>
                  <a:lnTo>
                    <a:pt x="0" y="89265"/>
                  </a:lnTo>
                  <a:lnTo>
                    <a:pt x="15023" y="97902"/>
                  </a:lnTo>
                  <a:lnTo>
                    <a:pt x="15292" y="8671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-2693700" y="10607225"/>
              <a:ext cx="747800" cy="433575"/>
            </a:xfrm>
            <a:custGeom>
              <a:rect b="b" l="l" r="r" t="t"/>
              <a:pathLst>
                <a:path extrusionOk="0" h="17343" w="29912">
                  <a:moveTo>
                    <a:pt x="14889" y="0"/>
                  </a:moveTo>
                  <a:lnTo>
                    <a:pt x="0" y="8672"/>
                  </a:lnTo>
                  <a:lnTo>
                    <a:pt x="14989" y="17343"/>
                  </a:lnTo>
                  <a:lnTo>
                    <a:pt x="29912" y="8672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-2325700" y="10824000"/>
              <a:ext cx="379800" cy="2113175"/>
            </a:xfrm>
            <a:custGeom>
              <a:rect b="b" l="l" r="r" t="t"/>
              <a:pathLst>
                <a:path extrusionOk="0" h="84527" w="15192">
                  <a:moveTo>
                    <a:pt x="15192" y="1"/>
                  </a:moveTo>
                  <a:lnTo>
                    <a:pt x="269" y="8672"/>
                  </a:lnTo>
                  <a:lnTo>
                    <a:pt x="1" y="84526"/>
                  </a:lnTo>
                  <a:lnTo>
                    <a:pt x="14923" y="75855"/>
                  </a:lnTo>
                  <a:lnTo>
                    <a:pt x="15192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-2700425" y="10824000"/>
              <a:ext cx="381475" cy="2113175"/>
            </a:xfrm>
            <a:custGeom>
              <a:rect b="b" l="l" r="r" t="t"/>
              <a:pathLst>
                <a:path extrusionOk="0" h="84527" w="15259">
                  <a:moveTo>
                    <a:pt x="269" y="1"/>
                  </a:moveTo>
                  <a:lnTo>
                    <a:pt x="0" y="75855"/>
                  </a:lnTo>
                  <a:lnTo>
                    <a:pt x="14990" y="84526"/>
                  </a:lnTo>
                  <a:lnTo>
                    <a:pt x="15258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-3438975" y="9298175"/>
              <a:ext cx="747800" cy="432725"/>
            </a:xfrm>
            <a:custGeom>
              <a:rect b="b" l="l" r="r" t="t"/>
              <a:pathLst>
                <a:path extrusionOk="0" h="17309" w="29912">
                  <a:moveTo>
                    <a:pt x="14889" y="0"/>
                  </a:moveTo>
                  <a:lnTo>
                    <a:pt x="0" y="8671"/>
                  </a:lnTo>
                  <a:lnTo>
                    <a:pt x="14990" y="17309"/>
                  </a:lnTo>
                  <a:lnTo>
                    <a:pt x="29912" y="8671"/>
                  </a:lnTo>
                  <a:lnTo>
                    <a:pt x="14889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-3070975" y="9514950"/>
              <a:ext cx="379800" cy="3854925"/>
            </a:xfrm>
            <a:custGeom>
              <a:rect b="b" l="l" r="r" t="t"/>
              <a:pathLst>
                <a:path extrusionOk="0" h="154197" w="15192">
                  <a:moveTo>
                    <a:pt x="15192" y="0"/>
                  </a:moveTo>
                  <a:lnTo>
                    <a:pt x="270" y="8638"/>
                  </a:lnTo>
                  <a:lnTo>
                    <a:pt x="1" y="154197"/>
                  </a:lnTo>
                  <a:lnTo>
                    <a:pt x="14923" y="145526"/>
                  </a:lnTo>
                  <a:lnTo>
                    <a:pt x="15192" y="0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-3445700" y="9514950"/>
              <a:ext cx="381475" cy="3854925"/>
            </a:xfrm>
            <a:custGeom>
              <a:rect b="b" l="l" r="r" t="t"/>
              <a:pathLst>
                <a:path extrusionOk="0" h="154197" w="15259">
                  <a:moveTo>
                    <a:pt x="269" y="0"/>
                  </a:moveTo>
                  <a:lnTo>
                    <a:pt x="0" y="145526"/>
                  </a:lnTo>
                  <a:lnTo>
                    <a:pt x="14990" y="154197"/>
                  </a:lnTo>
                  <a:lnTo>
                    <a:pt x="15259" y="86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-4184250" y="11302925"/>
              <a:ext cx="747800" cy="432725"/>
            </a:xfrm>
            <a:custGeom>
              <a:rect b="b" l="l" r="r" t="t"/>
              <a:pathLst>
                <a:path extrusionOk="0" h="17309" w="29912">
                  <a:moveTo>
                    <a:pt x="14923" y="0"/>
                  </a:moveTo>
                  <a:lnTo>
                    <a:pt x="0" y="8638"/>
                  </a:lnTo>
                  <a:lnTo>
                    <a:pt x="14990" y="17309"/>
                  </a:lnTo>
                  <a:lnTo>
                    <a:pt x="29912" y="8638"/>
                  </a:lnTo>
                  <a:lnTo>
                    <a:pt x="14923" y="0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-3815400" y="11518850"/>
              <a:ext cx="378950" cy="2283750"/>
            </a:xfrm>
            <a:custGeom>
              <a:rect b="b" l="l" r="r" t="t"/>
              <a:pathLst>
                <a:path extrusionOk="0" h="91350" w="15158">
                  <a:moveTo>
                    <a:pt x="15158" y="1"/>
                  </a:moveTo>
                  <a:lnTo>
                    <a:pt x="236" y="8672"/>
                  </a:lnTo>
                  <a:lnTo>
                    <a:pt x="1" y="91349"/>
                  </a:lnTo>
                  <a:lnTo>
                    <a:pt x="14889" y="82712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-4190975" y="11518850"/>
              <a:ext cx="381475" cy="2283750"/>
            </a:xfrm>
            <a:custGeom>
              <a:rect b="b" l="l" r="r" t="t"/>
              <a:pathLst>
                <a:path extrusionOk="0" h="91350" w="15259">
                  <a:moveTo>
                    <a:pt x="269" y="1"/>
                  </a:moveTo>
                  <a:lnTo>
                    <a:pt x="0" y="82712"/>
                  </a:lnTo>
                  <a:lnTo>
                    <a:pt x="15024" y="91349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-4929525" y="12638025"/>
              <a:ext cx="747825" cy="433575"/>
            </a:xfrm>
            <a:custGeom>
              <a:rect b="b" l="l" r="r" t="t"/>
              <a:pathLst>
                <a:path extrusionOk="0" h="17343" w="29913">
                  <a:moveTo>
                    <a:pt x="14923" y="1"/>
                  </a:moveTo>
                  <a:lnTo>
                    <a:pt x="0" y="8672"/>
                  </a:lnTo>
                  <a:lnTo>
                    <a:pt x="14990" y="17343"/>
                  </a:lnTo>
                  <a:lnTo>
                    <a:pt x="29912" y="8672"/>
                  </a:lnTo>
                  <a:lnTo>
                    <a:pt x="14923" y="1"/>
                  </a:lnTo>
                  <a:close/>
                </a:path>
              </a:pathLst>
            </a:custGeom>
            <a:solidFill>
              <a:srgbClr val="6D5E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-4560675" y="12854800"/>
              <a:ext cx="378975" cy="1381350"/>
            </a:xfrm>
            <a:custGeom>
              <a:rect b="b" l="l" r="r" t="t"/>
              <a:pathLst>
                <a:path extrusionOk="0" h="55254" w="15159">
                  <a:moveTo>
                    <a:pt x="15158" y="1"/>
                  </a:moveTo>
                  <a:lnTo>
                    <a:pt x="236" y="8672"/>
                  </a:lnTo>
                  <a:lnTo>
                    <a:pt x="1" y="55253"/>
                  </a:lnTo>
                  <a:lnTo>
                    <a:pt x="14889" y="46582"/>
                  </a:lnTo>
                  <a:lnTo>
                    <a:pt x="15158" y="1"/>
                  </a:lnTo>
                  <a:close/>
                </a:path>
              </a:pathLst>
            </a:custGeom>
            <a:solidFill>
              <a:srgbClr val="503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-4936250" y="12854800"/>
              <a:ext cx="381475" cy="1381350"/>
            </a:xfrm>
            <a:custGeom>
              <a:rect b="b" l="l" r="r" t="t"/>
              <a:pathLst>
                <a:path extrusionOk="0" h="55254" w="15259">
                  <a:moveTo>
                    <a:pt x="269" y="1"/>
                  </a:moveTo>
                  <a:lnTo>
                    <a:pt x="1" y="46582"/>
                  </a:lnTo>
                  <a:lnTo>
                    <a:pt x="15024" y="55253"/>
                  </a:lnTo>
                  <a:lnTo>
                    <a:pt x="15259" y="867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Development phase - Development Increment 2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Deliverables</a:t>
            </a:r>
            <a:r>
              <a:rPr lang="en" sz="1400">
                <a:solidFill>
                  <a:schemeClr val="lt1"/>
                </a:solidFill>
              </a:rPr>
              <a:t>: Executable system, Initial Operational Capability Working Set, Transition Package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Milestone</a:t>
            </a:r>
            <a:r>
              <a:rPr lang="en" sz="1400">
                <a:solidFill>
                  <a:schemeClr val="lt1"/>
                </a:solidFill>
              </a:rPr>
              <a:t>: Transition Readiness Review (Nov. 16)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Strategy</a:t>
            </a:r>
            <a:r>
              <a:rPr lang="en" sz="1400">
                <a:solidFill>
                  <a:schemeClr val="lt1"/>
                </a:solidFill>
              </a:rPr>
              <a:t>: One Incremental Commitment Spiral Model Cycle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944" name="Google Shape;944;p58"/>
          <p:cNvSpPr txBox="1"/>
          <p:nvPr>
            <p:ph type="title"/>
          </p:nvPr>
        </p:nvSpPr>
        <p:spPr>
          <a:xfrm>
            <a:off x="1282975" y="1481250"/>
            <a:ext cx="55038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Increment 2</a:t>
            </a:r>
            <a:endParaRPr/>
          </a:p>
        </p:txBody>
      </p:sp>
      <p:sp>
        <p:nvSpPr>
          <p:cNvPr id="945" name="Google Shape;94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6" name="Google Shape;946;p58"/>
          <p:cNvGrpSpPr/>
          <p:nvPr/>
        </p:nvGrpSpPr>
        <p:grpSpPr>
          <a:xfrm>
            <a:off x="7388121" y="1928805"/>
            <a:ext cx="1031609" cy="1285887"/>
            <a:chOff x="-45525375" y="7179975"/>
            <a:chExt cx="7475425" cy="9318025"/>
          </a:xfrm>
        </p:grpSpPr>
        <p:sp>
          <p:nvSpPr>
            <p:cNvPr id="947" name="Google Shape;947;p58"/>
            <p:cNvSpPr/>
            <p:nvPr/>
          </p:nvSpPr>
          <p:spPr>
            <a:xfrm>
              <a:off x="-45194325" y="13320300"/>
              <a:ext cx="6809125" cy="3177700"/>
            </a:xfrm>
            <a:custGeom>
              <a:rect b="b" l="l" r="r" t="t"/>
              <a:pathLst>
                <a:path extrusionOk="0" h="127108" w="272365">
                  <a:moveTo>
                    <a:pt x="202" y="0"/>
                  </a:moveTo>
                  <a:cubicBezTo>
                    <a:pt x="202" y="16"/>
                    <a:pt x="202" y="31"/>
                    <a:pt x="202" y="46"/>
                  </a:cubicBezTo>
                  <a:lnTo>
                    <a:pt x="202" y="46"/>
                  </a:lnTo>
                  <a:lnTo>
                    <a:pt x="202" y="0"/>
                  </a:lnTo>
                  <a:close/>
                  <a:moveTo>
                    <a:pt x="272365" y="807"/>
                  </a:moveTo>
                  <a:lnTo>
                    <a:pt x="272364" y="889"/>
                  </a:lnTo>
                  <a:lnTo>
                    <a:pt x="272364" y="889"/>
                  </a:lnTo>
                  <a:cubicBezTo>
                    <a:pt x="272365" y="862"/>
                    <a:pt x="272365" y="834"/>
                    <a:pt x="272365" y="807"/>
                  </a:cubicBezTo>
                  <a:close/>
                  <a:moveTo>
                    <a:pt x="202" y="47"/>
                  </a:moveTo>
                  <a:lnTo>
                    <a:pt x="68" y="47959"/>
                  </a:lnTo>
                  <a:cubicBezTo>
                    <a:pt x="0" y="68259"/>
                    <a:pt x="13410" y="88592"/>
                    <a:pt x="40263" y="104086"/>
                  </a:cubicBezTo>
                  <a:cubicBezTo>
                    <a:pt x="43456" y="105934"/>
                    <a:pt x="46817" y="107648"/>
                    <a:pt x="50245" y="109295"/>
                  </a:cubicBezTo>
                  <a:cubicBezTo>
                    <a:pt x="51388" y="109833"/>
                    <a:pt x="52598" y="110304"/>
                    <a:pt x="53774" y="110841"/>
                  </a:cubicBezTo>
                  <a:cubicBezTo>
                    <a:pt x="55791" y="111749"/>
                    <a:pt x="57807" y="112656"/>
                    <a:pt x="59891" y="113496"/>
                  </a:cubicBezTo>
                  <a:cubicBezTo>
                    <a:pt x="60261" y="113631"/>
                    <a:pt x="60630" y="113765"/>
                    <a:pt x="60966" y="113900"/>
                  </a:cubicBezTo>
                  <a:cubicBezTo>
                    <a:pt x="61773" y="114202"/>
                    <a:pt x="62580" y="114471"/>
                    <a:pt x="63353" y="114773"/>
                  </a:cubicBezTo>
                  <a:cubicBezTo>
                    <a:pt x="66075" y="115748"/>
                    <a:pt x="68831" y="116689"/>
                    <a:pt x="71620" y="117597"/>
                  </a:cubicBezTo>
                  <a:cubicBezTo>
                    <a:pt x="72561" y="117899"/>
                    <a:pt x="73536" y="118202"/>
                    <a:pt x="74477" y="118470"/>
                  </a:cubicBezTo>
                  <a:cubicBezTo>
                    <a:pt x="75149" y="118672"/>
                    <a:pt x="75754" y="118907"/>
                    <a:pt x="76426" y="119075"/>
                  </a:cubicBezTo>
                  <a:cubicBezTo>
                    <a:pt x="77569" y="119411"/>
                    <a:pt x="78745" y="119613"/>
                    <a:pt x="79888" y="119949"/>
                  </a:cubicBezTo>
                  <a:cubicBezTo>
                    <a:pt x="82711" y="120689"/>
                    <a:pt x="85501" y="121394"/>
                    <a:pt x="88357" y="121999"/>
                  </a:cubicBezTo>
                  <a:cubicBezTo>
                    <a:pt x="89130" y="122167"/>
                    <a:pt x="89836" y="122403"/>
                    <a:pt x="90609" y="122571"/>
                  </a:cubicBezTo>
                  <a:cubicBezTo>
                    <a:pt x="91718" y="122806"/>
                    <a:pt x="92861" y="122940"/>
                    <a:pt x="94004" y="123142"/>
                  </a:cubicBezTo>
                  <a:cubicBezTo>
                    <a:pt x="96390" y="123613"/>
                    <a:pt x="98776" y="124016"/>
                    <a:pt x="101230" y="124419"/>
                  </a:cubicBezTo>
                  <a:cubicBezTo>
                    <a:pt x="102171" y="124554"/>
                    <a:pt x="103145" y="124755"/>
                    <a:pt x="104120" y="124890"/>
                  </a:cubicBezTo>
                  <a:cubicBezTo>
                    <a:pt x="105162" y="125058"/>
                    <a:pt x="106237" y="125125"/>
                    <a:pt x="107279" y="125259"/>
                  </a:cubicBezTo>
                  <a:cubicBezTo>
                    <a:pt x="109564" y="125562"/>
                    <a:pt x="111816" y="125797"/>
                    <a:pt x="114102" y="126032"/>
                  </a:cubicBezTo>
                  <a:cubicBezTo>
                    <a:pt x="115177" y="126133"/>
                    <a:pt x="116253" y="126301"/>
                    <a:pt x="117328" y="126368"/>
                  </a:cubicBezTo>
                  <a:cubicBezTo>
                    <a:pt x="118336" y="126469"/>
                    <a:pt x="119378" y="126469"/>
                    <a:pt x="120386" y="126536"/>
                  </a:cubicBezTo>
                  <a:cubicBezTo>
                    <a:pt x="122672" y="126705"/>
                    <a:pt x="124957" y="126839"/>
                    <a:pt x="127276" y="126906"/>
                  </a:cubicBezTo>
                  <a:cubicBezTo>
                    <a:pt x="128419" y="126973"/>
                    <a:pt x="129562" y="127074"/>
                    <a:pt x="130738" y="127108"/>
                  </a:cubicBezTo>
                  <a:cubicBezTo>
                    <a:pt x="131645" y="127108"/>
                    <a:pt x="132586" y="127074"/>
                    <a:pt x="133494" y="127074"/>
                  </a:cubicBezTo>
                  <a:cubicBezTo>
                    <a:pt x="134524" y="127088"/>
                    <a:pt x="135554" y="127096"/>
                    <a:pt x="136584" y="127096"/>
                  </a:cubicBezTo>
                  <a:cubicBezTo>
                    <a:pt x="138041" y="127096"/>
                    <a:pt x="139498" y="127080"/>
                    <a:pt x="140955" y="127041"/>
                  </a:cubicBezTo>
                  <a:cubicBezTo>
                    <a:pt x="141784" y="127041"/>
                    <a:pt x="142613" y="127056"/>
                    <a:pt x="143432" y="127056"/>
                  </a:cubicBezTo>
                  <a:cubicBezTo>
                    <a:pt x="143842" y="127056"/>
                    <a:pt x="144249" y="127052"/>
                    <a:pt x="144652" y="127041"/>
                  </a:cubicBezTo>
                  <a:cubicBezTo>
                    <a:pt x="145391" y="127007"/>
                    <a:pt x="146131" y="126940"/>
                    <a:pt x="146870" y="126906"/>
                  </a:cubicBezTo>
                  <a:cubicBezTo>
                    <a:pt x="149928" y="126772"/>
                    <a:pt x="152987" y="126536"/>
                    <a:pt x="156045" y="126268"/>
                  </a:cubicBezTo>
                  <a:cubicBezTo>
                    <a:pt x="157289" y="126167"/>
                    <a:pt x="158532" y="126167"/>
                    <a:pt x="159742" y="126032"/>
                  </a:cubicBezTo>
                  <a:cubicBezTo>
                    <a:pt x="160347" y="125965"/>
                    <a:pt x="160952" y="125898"/>
                    <a:pt x="161523" y="125831"/>
                  </a:cubicBezTo>
                  <a:cubicBezTo>
                    <a:pt x="162464" y="125730"/>
                    <a:pt x="163372" y="125595"/>
                    <a:pt x="164279" y="125495"/>
                  </a:cubicBezTo>
                  <a:cubicBezTo>
                    <a:pt x="167439" y="125125"/>
                    <a:pt x="170598" y="124654"/>
                    <a:pt x="173690" y="124150"/>
                  </a:cubicBezTo>
                  <a:cubicBezTo>
                    <a:pt x="174463" y="124049"/>
                    <a:pt x="175236" y="123915"/>
                    <a:pt x="176009" y="123781"/>
                  </a:cubicBezTo>
                  <a:cubicBezTo>
                    <a:pt x="176378" y="123713"/>
                    <a:pt x="176748" y="123680"/>
                    <a:pt x="177118" y="123613"/>
                  </a:cubicBezTo>
                  <a:cubicBezTo>
                    <a:pt x="178597" y="123344"/>
                    <a:pt x="180008" y="122974"/>
                    <a:pt x="181487" y="122671"/>
                  </a:cubicBezTo>
                  <a:cubicBezTo>
                    <a:pt x="184008" y="122167"/>
                    <a:pt x="186528" y="121663"/>
                    <a:pt x="189015" y="121058"/>
                  </a:cubicBezTo>
                  <a:cubicBezTo>
                    <a:pt x="190830" y="120621"/>
                    <a:pt x="192578" y="120117"/>
                    <a:pt x="194359" y="119647"/>
                  </a:cubicBezTo>
                  <a:cubicBezTo>
                    <a:pt x="196712" y="118975"/>
                    <a:pt x="199064" y="118370"/>
                    <a:pt x="201383" y="117630"/>
                  </a:cubicBezTo>
                  <a:cubicBezTo>
                    <a:pt x="201887" y="117462"/>
                    <a:pt x="202391" y="117361"/>
                    <a:pt x="202862" y="117193"/>
                  </a:cubicBezTo>
                  <a:cubicBezTo>
                    <a:pt x="205685" y="116286"/>
                    <a:pt x="208441" y="115311"/>
                    <a:pt x="211130" y="114269"/>
                  </a:cubicBezTo>
                  <a:cubicBezTo>
                    <a:pt x="211533" y="114135"/>
                    <a:pt x="211936" y="113967"/>
                    <a:pt x="212340" y="113799"/>
                  </a:cubicBezTo>
                  <a:cubicBezTo>
                    <a:pt x="215297" y="112623"/>
                    <a:pt x="218188" y="111379"/>
                    <a:pt x="221011" y="110102"/>
                  </a:cubicBezTo>
                  <a:cubicBezTo>
                    <a:pt x="221851" y="109699"/>
                    <a:pt x="222691" y="109295"/>
                    <a:pt x="223531" y="108926"/>
                  </a:cubicBezTo>
                  <a:cubicBezTo>
                    <a:pt x="226657" y="107380"/>
                    <a:pt x="229749" y="105800"/>
                    <a:pt x="232706" y="104086"/>
                  </a:cubicBezTo>
                  <a:cubicBezTo>
                    <a:pt x="233278" y="103750"/>
                    <a:pt x="233816" y="103447"/>
                    <a:pt x="234353" y="103111"/>
                  </a:cubicBezTo>
                  <a:cubicBezTo>
                    <a:pt x="234891" y="102809"/>
                    <a:pt x="235362" y="102473"/>
                    <a:pt x="235866" y="102170"/>
                  </a:cubicBezTo>
                  <a:cubicBezTo>
                    <a:pt x="236706" y="101632"/>
                    <a:pt x="237512" y="101128"/>
                    <a:pt x="238319" y="100591"/>
                  </a:cubicBezTo>
                  <a:cubicBezTo>
                    <a:pt x="239058" y="100120"/>
                    <a:pt x="239798" y="99616"/>
                    <a:pt x="240504" y="99145"/>
                  </a:cubicBezTo>
                  <a:cubicBezTo>
                    <a:pt x="241277" y="98608"/>
                    <a:pt x="242050" y="98070"/>
                    <a:pt x="242789" y="97532"/>
                  </a:cubicBezTo>
                  <a:cubicBezTo>
                    <a:pt x="243495" y="97028"/>
                    <a:pt x="244133" y="96524"/>
                    <a:pt x="244806" y="95986"/>
                  </a:cubicBezTo>
                  <a:cubicBezTo>
                    <a:pt x="245545" y="95448"/>
                    <a:pt x="246251" y="94911"/>
                    <a:pt x="246956" y="94339"/>
                  </a:cubicBezTo>
                  <a:cubicBezTo>
                    <a:pt x="247595" y="93835"/>
                    <a:pt x="248200" y="93298"/>
                    <a:pt x="248839" y="92760"/>
                  </a:cubicBezTo>
                  <a:cubicBezTo>
                    <a:pt x="249477" y="92222"/>
                    <a:pt x="250149" y="91651"/>
                    <a:pt x="250788" y="91079"/>
                  </a:cubicBezTo>
                  <a:cubicBezTo>
                    <a:pt x="251057" y="90810"/>
                    <a:pt x="251326" y="90609"/>
                    <a:pt x="251594" y="90374"/>
                  </a:cubicBezTo>
                  <a:cubicBezTo>
                    <a:pt x="251830" y="90138"/>
                    <a:pt x="252031" y="89903"/>
                    <a:pt x="252267" y="89668"/>
                  </a:cubicBezTo>
                  <a:cubicBezTo>
                    <a:pt x="253342" y="88660"/>
                    <a:pt x="254350" y="87651"/>
                    <a:pt x="255325" y="86609"/>
                  </a:cubicBezTo>
                  <a:cubicBezTo>
                    <a:pt x="255695" y="86273"/>
                    <a:pt x="256031" y="85937"/>
                    <a:pt x="256333" y="85568"/>
                  </a:cubicBezTo>
                  <a:cubicBezTo>
                    <a:pt x="257577" y="84223"/>
                    <a:pt x="258787" y="82845"/>
                    <a:pt x="259862" y="81467"/>
                  </a:cubicBezTo>
                  <a:cubicBezTo>
                    <a:pt x="259929" y="81400"/>
                    <a:pt x="259963" y="81333"/>
                    <a:pt x="260030" y="81299"/>
                  </a:cubicBezTo>
                  <a:cubicBezTo>
                    <a:pt x="260266" y="80963"/>
                    <a:pt x="260501" y="80627"/>
                    <a:pt x="260736" y="80325"/>
                  </a:cubicBezTo>
                  <a:cubicBezTo>
                    <a:pt x="261408" y="79451"/>
                    <a:pt x="262047" y="78577"/>
                    <a:pt x="262652" y="77669"/>
                  </a:cubicBezTo>
                  <a:cubicBezTo>
                    <a:pt x="262988" y="77199"/>
                    <a:pt x="263290" y="76728"/>
                    <a:pt x="263593" y="76224"/>
                  </a:cubicBezTo>
                  <a:cubicBezTo>
                    <a:pt x="264130" y="75418"/>
                    <a:pt x="264635" y="74611"/>
                    <a:pt x="265105" y="73804"/>
                  </a:cubicBezTo>
                  <a:cubicBezTo>
                    <a:pt x="265206" y="73603"/>
                    <a:pt x="265374" y="73368"/>
                    <a:pt x="265508" y="73166"/>
                  </a:cubicBezTo>
                  <a:cubicBezTo>
                    <a:pt x="265676" y="72830"/>
                    <a:pt x="265845" y="72494"/>
                    <a:pt x="266013" y="72158"/>
                  </a:cubicBezTo>
                  <a:cubicBezTo>
                    <a:pt x="266382" y="71486"/>
                    <a:pt x="266718" y="70813"/>
                    <a:pt x="267054" y="70141"/>
                  </a:cubicBezTo>
                  <a:cubicBezTo>
                    <a:pt x="267357" y="69570"/>
                    <a:pt x="267592" y="68998"/>
                    <a:pt x="267861" y="68394"/>
                  </a:cubicBezTo>
                  <a:cubicBezTo>
                    <a:pt x="268164" y="67721"/>
                    <a:pt x="268466" y="67049"/>
                    <a:pt x="268735" y="66343"/>
                  </a:cubicBezTo>
                  <a:cubicBezTo>
                    <a:pt x="268869" y="66041"/>
                    <a:pt x="269004" y="65738"/>
                    <a:pt x="269105" y="65436"/>
                  </a:cubicBezTo>
                  <a:cubicBezTo>
                    <a:pt x="269239" y="65133"/>
                    <a:pt x="269306" y="64865"/>
                    <a:pt x="269407" y="64596"/>
                  </a:cubicBezTo>
                  <a:cubicBezTo>
                    <a:pt x="269642" y="63924"/>
                    <a:pt x="269844" y="63285"/>
                    <a:pt x="270046" y="62613"/>
                  </a:cubicBezTo>
                  <a:cubicBezTo>
                    <a:pt x="270247" y="62008"/>
                    <a:pt x="270415" y="61437"/>
                    <a:pt x="270583" y="60832"/>
                  </a:cubicBezTo>
                  <a:cubicBezTo>
                    <a:pt x="270751" y="60159"/>
                    <a:pt x="270919" y="59487"/>
                    <a:pt x="271054" y="58849"/>
                  </a:cubicBezTo>
                  <a:cubicBezTo>
                    <a:pt x="271121" y="58479"/>
                    <a:pt x="271256" y="58109"/>
                    <a:pt x="271323" y="57773"/>
                  </a:cubicBezTo>
                  <a:cubicBezTo>
                    <a:pt x="271356" y="57538"/>
                    <a:pt x="271390" y="57269"/>
                    <a:pt x="271424" y="57034"/>
                  </a:cubicBezTo>
                  <a:cubicBezTo>
                    <a:pt x="271558" y="56362"/>
                    <a:pt x="271659" y="55689"/>
                    <a:pt x="271760" y="54984"/>
                  </a:cubicBezTo>
                  <a:cubicBezTo>
                    <a:pt x="271827" y="54412"/>
                    <a:pt x="271928" y="53807"/>
                    <a:pt x="271961" y="53202"/>
                  </a:cubicBezTo>
                  <a:cubicBezTo>
                    <a:pt x="272029" y="52530"/>
                    <a:pt x="272096" y="51858"/>
                    <a:pt x="272129" y="51152"/>
                  </a:cubicBezTo>
                  <a:cubicBezTo>
                    <a:pt x="272129" y="50749"/>
                    <a:pt x="272197" y="50346"/>
                    <a:pt x="272197" y="49942"/>
                  </a:cubicBezTo>
                  <a:cubicBezTo>
                    <a:pt x="272230" y="49539"/>
                    <a:pt x="272230" y="49169"/>
                    <a:pt x="272230" y="48766"/>
                  </a:cubicBezTo>
                  <a:lnTo>
                    <a:pt x="272364" y="889"/>
                  </a:lnTo>
                  <a:lnTo>
                    <a:pt x="272364" y="889"/>
                  </a:lnTo>
                  <a:cubicBezTo>
                    <a:pt x="272360" y="1666"/>
                    <a:pt x="272296" y="2414"/>
                    <a:pt x="272264" y="3193"/>
                  </a:cubicBezTo>
                  <a:cubicBezTo>
                    <a:pt x="272230" y="3865"/>
                    <a:pt x="272163" y="4571"/>
                    <a:pt x="272096" y="5243"/>
                  </a:cubicBezTo>
                  <a:cubicBezTo>
                    <a:pt x="272062" y="5848"/>
                    <a:pt x="271961" y="6453"/>
                    <a:pt x="271894" y="7024"/>
                  </a:cubicBezTo>
                  <a:cubicBezTo>
                    <a:pt x="271793" y="7730"/>
                    <a:pt x="271692" y="8402"/>
                    <a:pt x="271558" y="9074"/>
                  </a:cubicBezTo>
                  <a:cubicBezTo>
                    <a:pt x="271457" y="9679"/>
                    <a:pt x="271323" y="10284"/>
                    <a:pt x="271188" y="10855"/>
                  </a:cubicBezTo>
                  <a:cubicBezTo>
                    <a:pt x="271054" y="11528"/>
                    <a:pt x="270886" y="12200"/>
                    <a:pt x="270718" y="12872"/>
                  </a:cubicBezTo>
                  <a:cubicBezTo>
                    <a:pt x="270550" y="13443"/>
                    <a:pt x="270382" y="14048"/>
                    <a:pt x="270180" y="14653"/>
                  </a:cubicBezTo>
                  <a:cubicBezTo>
                    <a:pt x="269978" y="15292"/>
                    <a:pt x="269777" y="15964"/>
                    <a:pt x="269541" y="16636"/>
                  </a:cubicBezTo>
                  <a:cubicBezTo>
                    <a:pt x="269340" y="17208"/>
                    <a:pt x="269105" y="17779"/>
                    <a:pt x="268869" y="18384"/>
                  </a:cubicBezTo>
                  <a:cubicBezTo>
                    <a:pt x="268600" y="19056"/>
                    <a:pt x="268298" y="19762"/>
                    <a:pt x="267995" y="20434"/>
                  </a:cubicBezTo>
                  <a:cubicBezTo>
                    <a:pt x="267727" y="21005"/>
                    <a:pt x="267491" y="21577"/>
                    <a:pt x="267189" y="22148"/>
                  </a:cubicBezTo>
                  <a:cubicBezTo>
                    <a:pt x="266853" y="22854"/>
                    <a:pt x="266517" y="23526"/>
                    <a:pt x="266147" y="24198"/>
                  </a:cubicBezTo>
                  <a:cubicBezTo>
                    <a:pt x="265845" y="24769"/>
                    <a:pt x="265542" y="25307"/>
                    <a:pt x="265240" y="25845"/>
                  </a:cubicBezTo>
                  <a:cubicBezTo>
                    <a:pt x="264769" y="26652"/>
                    <a:pt x="264265" y="27458"/>
                    <a:pt x="263727" y="28265"/>
                  </a:cubicBezTo>
                  <a:cubicBezTo>
                    <a:pt x="263425" y="28735"/>
                    <a:pt x="263122" y="29239"/>
                    <a:pt x="262786" y="29710"/>
                  </a:cubicBezTo>
                  <a:cubicBezTo>
                    <a:pt x="262181" y="30617"/>
                    <a:pt x="261543" y="31491"/>
                    <a:pt x="260870" y="32365"/>
                  </a:cubicBezTo>
                  <a:cubicBezTo>
                    <a:pt x="260568" y="32735"/>
                    <a:pt x="260299" y="33104"/>
                    <a:pt x="260030" y="33508"/>
                  </a:cubicBezTo>
                  <a:cubicBezTo>
                    <a:pt x="258921" y="34886"/>
                    <a:pt x="257745" y="36264"/>
                    <a:pt x="256468" y="37608"/>
                  </a:cubicBezTo>
                  <a:cubicBezTo>
                    <a:pt x="256165" y="37978"/>
                    <a:pt x="255829" y="38314"/>
                    <a:pt x="255493" y="38650"/>
                  </a:cubicBezTo>
                  <a:cubicBezTo>
                    <a:pt x="254518" y="39692"/>
                    <a:pt x="253477" y="40700"/>
                    <a:pt x="252401" y="41708"/>
                  </a:cubicBezTo>
                  <a:cubicBezTo>
                    <a:pt x="251931" y="42179"/>
                    <a:pt x="251426" y="42649"/>
                    <a:pt x="250922" y="43086"/>
                  </a:cubicBezTo>
                  <a:cubicBezTo>
                    <a:pt x="250284" y="43658"/>
                    <a:pt x="249612" y="44229"/>
                    <a:pt x="248939" y="44800"/>
                  </a:cubicBezTo>
                  <a:cubicBezTo>
                    <a:pt x="248334" y="45338"/>
                    <a:pt x="247729" y="45842"/>
                    <a:pt x="247091" y="46380"/>
                  </a:cubicBezTo>
                  <a:cubicBezTo>
                    <a:pt x="246385" y="46918"/>
                    <a:pt x="245679" y="47489"/>
                    <a:pt x="244974" y="48027"/>
                  </a:cubicBezTo>
                  <a:cubicBezTo>
                    <a:pt x="244301" y="48531"/>
                    <a:pt x="243629" y="49069"/>
                    <a:pt x="242923" y="49539"/>
                  </a:cubicBezTo>
                  <a:cubicBezTo>
                    <a:pt x="242184" y="50110"/>
                    <a:pt x="241411" y="50615"/>
                    <a:pt x="240638" y="51152"/>
                  </a:cubicBezTo>
                  <a:cubicBezTo>
                    <a:pt x="239932" y="51656"/>
                    <a:pt x="239193" y="52161"/>
                    <a:pt x="238454" y="52631"/>
                  </a:cubicBezTo>
                  <a:cubicBezTo>
                    <a:pt x="237647" y="53169"/>
                    <a:pt x="236840" y="53673"/>
                    <a:pt x="236000" y="54211"/>
                  </a:cubicBezTo>
                  <a:cubicBezTo>
                    <a:pt x="234958" y="54849"/>
                    <a:pt x="233916" y="55488"/>
                    <a:pt x="232841" y="56126"/>
                  </a:cubicBezTo>
                  <a:cubicBezTo>
                    <a:pt x="229883" y="57840"/>
                    <a:pt x="226791" y="59420"/>
                    <a:pt x="223666" y="60966"/>
                  </a:cubicBezTo>
                  <a:cubicBezTo>
                    <a:pt x="222826" y="61336"/>
                    <a:pt x="222019" y="61739"/>
                    <a:pt x="221179" y="62109"/>
                  </a:cubicBezTo>
                  <a:cubicBezTo>
                    <a:pt x="218322" y="63419"/>
                    <a:pt x="215432" y="64697"/>
                    <a:pt x="212474" y="65839"/>
                  </a:cubicBezTo>
                  <a:cubicBezTo>
                    <a:pt x="212071" y="66007"/>
                    <a:pt x="211667" y="66175"/>
                    <a:pt x="211298" y="66310"/>
                  </a:cubicBezTo>
                  <a:cubicBezTo>
                    <a:pt x="208105" y="67520"/>
                    <a:pt x="204811" y="68629"/>
                    <a:pt x="201518" y="69671"/>
                  </a:cubicBezTo>
                  <a:cubicBezTo>
                    <a:pt x="199199" y="70410"/>
                    <a:pt x="196880" y="71015"/>
                    <a:pt x="194527" y="71654"/>
                  </a:cubicBezTo>
                  <a:cubicBezTo>
                    <a:pt x="192712" y="72158"/>
                    <a:pt x="190965" y="72662"/>
                    <a:pt x="189150" y="73099"/>
                  </a:cubicBezTo>
                  <a:cubicBezTo>
                    <a:pt x="186696" y="73704"/>
                    <a:pt x="184142" y="74208"/>
                    <a:pt x="181655" y="74712"/>
                  </a:cubicBezTo>
                  <a:cubicBezTo>
                    <a:pt x="179806" y="75082"/>
                    <a:pt x="177992" y="75519"/>
                    <a:pt x="176143" y="75821"/>
                  </a:cubicBezTo>
                  <a:cubicBezTo>
                    <a:pt x="175370" y="75955"/>
                    <a:pt x="174597" y="76090"/>
                    <a:pt x="173858" y="76191"/>
                  </a:cubicBezTo>
                  <a:cubicBezTo>
                    <a:pt x="170732" y="76728"/>
                    <a:pt x="167573" y="77165"/>
                    <a:pt x="164414" y="77535"/>
                  </a:cubicBezTo>
                  <a:cubicBezTo>
                    <a:pt x="163506" y="77636"/>
                    <a:pt x="162599" y="77770"/>
                    <a:pt x="161658" y="77871"/>
                  </a:cubicBezTo>
                  <a:cubicBezTo>
                    <a:pt x="159843" y="78073"/>
                    <a:pt x="157994" y="78174"/>
                    <a:pt x="156180" y="78308"/>
                  </a:cubicBezTo>
                  <a:cubicBezTo>
                    <a:pt x="153121" y="78577"/>
                    <a:pt x="150063" y="78812"/>
                    <a:pt x="147004" y="78947"/>
                  </a:cubicBezTo>
                  <a:cubicBezTo>
                    <a:pt x="145022" y="79014"/>
                    <a:pt x="143072" y="79047"/>
                    <a:pt x="141089" y="79115"/>
                  </a:cubicBezTo>
                  <a:cubicBezTo>
                    <a:pt x="139331" y="79138"/>
                    <a:pt x="137572" y="79162"/>
                    <a:pt x="135814" y="79162"/>
                  </a:cubicBezTo>
                  <a:cubicBezTo>
                    <a:pt x="135085" y="79162"/>
                    <a:pt x="134357" y="79158"/>
                    <a:pt x="133628" y="79148"/>
                  </a:cubicBezTo>
                  <a:cubicBezTo>
                    <a:pt x="131544" y="79115"/>
                    <a:pt x="129461" y="79047"/>
                    <a:pt x="127411" y="78947"/>
                  </a:cubicBezTo>
                  <a:cubicBezTo>
                    <a:pt x="125092" y="78879"/>
                    <a:pt x="122806" y="78745"/>
                    <a:pt x="120521" y="78577"/>
                  </a:cubicBezTo>
                  <a:cubicBezTo>
                    <a:pt x="118404" y="78442"/>
                    <a:pt x="116320" y="78274"/>
                    <a:pt x="114202" y="78073"/>
                  </a:cubicBezTo>
                  <a:cubicBezTo>
                    <a:pt x="111951" y="77838"/>
                    <a:pt x="109699" y="77602"/>
                    <a:pt x="107414" y="77300"/>
                  </a:cubicBezTo>
                  <a:cubicBezTo>
                    <a:pt x="105397" y="77031"/>
                    <a:pt x="103347" y="76762"/>
                    <a:pt x="101330" y="76460"/>
                  </a:cubicBezTo>
                  <a:cubicBezTo>
                    <a:pt x="98911" y="76056"/>
                    <a:pt x="96524" y="75653"/>
                    <a:pt x="94138" y="75182"/>
                  </a:cubicBezTo>
                  <a:cubicBezTo>
                    <a:pt x="92222" y="74846"/>
                    <a:pt x="90374" y="74477"/>
                    <a:pt x="88492" y="74040"/>
                  </a:cubicBezTo>
                  <a:cubicBezTo>
                    <a:pt x="85635" y="73435"/>
                    <a:pt x="82812" y="72729"/>
                    <a:pt x="80022" y="71990"/>
                  </a:cubicBezTo>
                  <a:cubicBezTo>
                    <a:pt x="78208" y="71486"/>
                    <a:pt x="76393" y="71049"/>
                    <a:pt x="74612" y="70511"/>
                  </a:cubicBezTo>
                  <a:cubicBezTo>
                    <a:pt x="73637" y="70242"/>
                    <a:pt x="72696" y="69940"/>
                    <a:pt x="71755" y="69637"/>
                  </a:cubicBezTo>
                  <a:cubicBezTo>
                    <a:pt x="68932" y="68763"/>
                    <a:pt x="66209" y="67822"/>
                    <a:pt x="63487" y="66814"/>
                  </a:cubicBezTo>
                  <a:cubicBezTo>
                    <a:pt x="62680" y="66511"/>
                    <a:pt x="61907" y="66243"/>
                    <a:pt x="61101" y="65940"/>
                  </a:cubicBezTo>
                  <a:cubicBezTo>
                    <a:pt x="58647" y="64999"/>
                    <a:pt x="56261" y="63924"/>
                    <a:pt x="53909" y="62882"/>
                  </a:cubicBezTo>
                  <a:cubicBezTo>
                    <a:pt x="52732" y="62344"/>
                    <a:pt x="51522" y="61873"/>
                    <a:pt x="50380" y="61336"/>
                  </a:cubicBezTo>
                  <a:cubicBezTo>
                    <a:pt x="46952" y="59722"/>
                    <a:pt x="43591" y="57975"/>
                    <a:pt x="40398" y="56126"/>
                  </a:cubicBezTo>
                  <a:cubicBezTo>
                    <a:pt x="13565" y="40645"/>
                    <a:pt x="155" y="20331"/>
                    <a:pt x="202" y="47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-45525375" y="11359325"/>
              <a:ext cx="7475425" cy="3941375"/>
            </a:xfrm>
            <a:custGeom>
              <a:rect b="b" l="l" r="r" t="t"/>
              <a:pathLst>
                <a:path extrusionOk="0" h="157655" w="299017">
                  <a:moveTo>
                    <a:pt x="149039" y="0"/>
                  </a:moveTo>
                  <a:cubicBezTo>
                    <a:pt x="114226" y="0"/>
                    <a:pt x="79461" y="7697"/>
                    <a:pt x="53001" y="23085"/>
                  </a:cubicBezTo>
                  <a:cubicBezTo>
                    <a:pt x="1" y="53871"/>
                    <a:pt x="303" y="103780"/>
                    <a:pt x="53606" y="134565"/>
                  </a:cubicBezTo>
                  <a:cubicBezTo>
                    <a:pt x="80275" y="149958"/>
                    <a:pt x="115144" y="157654"/>
                    <a:pt x="149971" y="157654"/>
                  </a:cubicBezTo>
                  <a:cubicBezTo>
                    <a:pt x="184798" y="157654"/>
                    <a:pt x="219582" y="149958"/>
                    <a:pt x="246083" y="134565"/>
                  </a:cubicBezTo>
                  <a:cubicBezTo>
                    <a:pt x="299016" y="103813"/>
                    <a:pt x="298748" y="53905"/>
                    <a:pt x="245411" y="23119"/>
                  </a:cubicBezTo>
                  <a:cubicBezTo>
                    <a:pt x="218752" y="7705"/>
                    <a:pt x="183871" y="0"/>
                    <a:pt x="149039" y="0"/>
                  </a:cubicBez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-44943950" y="11666225"/>
              <a:ext cx="6312575" cy="3328225"/>
            </a:xfrm>
            <a:custGeom>
              <a:rect b="b" l="l" r="r" t="t"/>
              <a:pathLst>
                <a:path extrusionOk="0" h="133129" w="252503">
                  <a:moveTo>
                    <a:pt x="125841" y="0"/>
                  </a:moveTo>
                  <a:cubicBezTo>
                    <a:pt x="96447" y="0"/>
                    <a:pt x="67093" y="6495"/>
                    <a:pt x="44734" y="19480"/>
                  </a:cubicBezTo>
                  <a:cubicBezTo>
                    <a:pt x="1" y="45494"/>
                    <a:pt x="236" y="87639"/>
                    <a:pt x="45272" y="113618"/>
                  </a:cubicBezTo>
                  <a:cubicBezTo>
                    <a:pt x="67789" y="126625"/>
                    <a:pt x="97239" y="133128"/>
                    <a:pt x="126651" y="133128"/>
                  </a:cubicBezTo>
                  <a:cubicBezTo>
                    <a:pt x="156062" y="133128"/>
                    <a:pt x="185436" y="126625"/>
                    <a:pt x="207803" y="113618"/>
                  </a:cubicBezTo>
                  <a:cubicBezTo>
                    <a:pt x="252502" y="87639"/>
                    <a:pt x="252267" y="45494"/>
                    <a:pt x="207231" y="19514"/>
                  </a:cubicBezTo>
                  <a:cubicBezTo>
                    <a:pt x="184706" y="6503"/>
                    <a:pt x="155254" y="0"/>
                    <a:pt x="125841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-43447525" y="7179975"/>
              <a:ext cx="3319725" cy="1359500"/>
            </a:xfrm>
            <a:custGeom>
              <a:rect b="b" l="l" r="r" t="t"/>
              <a:pathLst>
                <a:path extrusionOk="0" h="54380" w="132789">
                  <a:moveTo>
                    <a:pt x="66319" y="1"/>
                  </a:moveTo>
                  <a:cubicBezTo>
                    <a:pt x="42289" y="1"/>
                    <a:pt x="18284" y="5311"/>
                    <a:pt x="1" y="15931"/>
                  </a:cubicBezTo>
                  <a:lnTo>
                    <a:pt x="66613" y="54380"/>
                  </a:lnTo>
                  <a:lnTo>
                    <a:pt x="132788" y="15931"/>
                  </a:lnTo>
                  <a:cubicBezTo>
                    <a:pt x="114404" y="5311"/>
                    <a:pt x="90349" y="1"/>
                    <a:pt x="66319" y="1"/>
                  </a:cubicBez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-41793125" y="7578250"/>
              <a:ext cx="1665325" cy="5655525"/>
            </a:xfrm>
            <a:custGeom>
              <a:rect b="b" l="l" r="r" t="t"/>
              <a:pathLst>
                <a:path extrusionOk="0" h="226221" w="66613">
                  <a:moveTo>
                    <a:pt x="66612" y="0"/>
                  </a:moveTo>
                  <a:lnTo>
                    <a:pt x="437" y="38449"/>
                  </a:lnTo>
                  <a:lnTo>
                    <a:pt x="0" y="226220"/>
                  </a:lnTo>
                  <a:lnTo>
                    <a:pt x="66175" y="187772"/>
                  </a:lnTo>
                  <a:lnTo>
                    <a:pt x="66612" y="0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-43459275" y="7578250"/>
              <a:ext cx="1677075" cy="5655525"/>
            </a:xfrm>
            <a:custGeom>
              <a:rect b="b" l="l" r="r" t="t"/>
              <a:pathLst>
                <a:path extrusionOk="0" h="226221" w="67083">
                  <a:moveTo>
                    <a:pt x="471" y="0"/>
                  </a:moveTo>
                  <a:lnTo>
                    <a:pt x="0" y="187772"/>
                  </a:lnTo>
                  <a:lnTo>
                    <a:pt x="66646" y="226220"/>
                  </a:lnTo>
                  <a:lnTo>
                    <a:pt x="67083" y="38449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-41669625" y="9559475"/>
              <a:ext cx="2350950" cy="5100975"/>
            </a:xfrm>
            <a:custGeom>
              <a:rect b="b" l="l" r="r" t="t"/>
              <a:pathLst>
                <a:path extrusionOk="0" h="204039" w="94038">
                  <a:moveTo>
                    <a:pt x="94037" y="1"/>
                  </a:moveTo>
                  <a:lnTo>
                    <a:pt x="94037" y="86"/>
                  </a:lnTo>
                  <a:lnTo>
                    <a:pt x="94037" y="86"/>
                  </a:lnTo>
                  <a:cubicBezTo>
                    <a:pt x="94037" y="58"/>
                    <a:pt x="94037" y="29"/>
                    <a:pt x="94037" y="1"/>
                  </a:cubicBezTo>
                  <a:close/>
                  <a:moveTo>
                    <a:pt x="94037" y="86"/>
                  </a:moveTo>
                  <a:lnTo>
                    <a:pt x="94037" y="86"/>
                  </a:lnTo>
                  <a:cubicBezTo>
                    <a:pt x="94034" y="626"/>
                    <a:pt x="94002" y="1138"/>
                    <a:pt x="93970" y="1681"/>
                  </a:cubicBezTo>
                  <a:cubicBezTo>
                    <a:pt x="93970" y="2151"/>
                    <a:pt x="93937" y="2622"/>
                    <a:pt x="93869" y="3092"/>
                  </a:cubicBezTo>
                  <a:cubicBezTo>
                    <a:pt x="93836" y="3496"/>
                    <a:pt x="93769" y="3933"/>
                    <a:pt x="93735" y="4336"/>
                  </a:cubicBezTo>
                  <a:cubicBezTo>
                    <a:pt x="93668" y="4807"/>
                    <a:pt x="93601" y="5277"/>
                    <a:pt x="93500" y="5748"/>
                  </a:cubicBezTo>
                  <a:cubicBezTo>
                    <a:pt x="93432" y="6151"/>
                    <a:pt x="93332" y="6554"/>
                    <a:pt x="93231" y="6991"/>
                  </a:cubicBezTo>
                  <a:cubicBezTo>
                    <a:pt x="93130" y="7428"/>
                    <a:pt x="93029" y="7899"/>
                    <a:pt x="92895" y="8335"/>
                  </a:cubicBezTo>
                  <a:cubicBezTo>
                    <a:pt x="92794" y="8772"/>
                    <a:pt x="92659" y="9176"/>
                    <a:pt x="92559" y="9579"/>
                  </a:cubicBezTo>
                  <a:cubicBezTo>
                    <a:pt x="92391" y="10049"/>
                    <a:pt x="92256" y="10486"/>
                    <a:pt x="92088" y="10957"/>
                  </a:cubicBezTo>
                  <a:cubicBezTo>
                    <a:pt x="91954" y="11360"/>
                    <a:pt x="91786" y="11764"/>
                    <a:pt x="91651" y="12167"/>
                  </a:cubicBezTo>
                  <a:cubicBezTo>
                    <a:pt x="91450" y="12637"/>
                    <a:pt x="91248" y="13108"/>
                    <a:pt x="91046" y="13578"/>
                  </a:cubicBezTo>
                  <a:cubicBezTo>
                    <a:pt x="90878" y="13982"/>
                    <a:pt x="90677" y="14385"/>
                    <a:pt x="90475" y="14788"/>
                  </a:cubicBezTo>
                  <a:cubicBezTo>
                    <a:pt x="90240" y="15259"/>
                    <a:pt x="90004" y="15696"/>
                    <a:pt x="89769" y="16166"/>
                  </a:cubicBezTo>
                  <a:cubicBezTo>
                    <a:pt x="89567" y="16570"/>
                    <a:pt x="89332" y="16939"/>
                    <a:pt x="89131" y="17309"/>
                  </a:cubicBezTo>
                  <a:cubicBezTo>
                    <a:pt x="88794" y="17880"/>
                    <a:pt x="88458" y="18418"/>
                    <a:pt x="88089" y="18989"/>
                  </a:cubicBezTo>
                  <a:cubicBezTo>
                    <a:pt x="87887" y="19325"/>
                    <a:pt x="87652" y="19662"/>
                    <a:pt x="87450" y="19998"/>
                  </a:cubicBezTo>
                  <a:cubicBezTo>
                    <a:pt x="87013" y="20603"/>
                    <a:pt x="86576" y="21208"/>
                    <a:pt x="86106" y="21813"/>
                  </a:cubicBezTo>
                  <a:cubicBezTo>
                    <a:pt x="85904" y="22081"/>
                    <a:pt x="85736" y="22350"/>
                    <a:pt x="85534" y="22586"/>
                  </a:cubicBezTo>
                  <a:cubicBezTo>
                    <a:pt x="84761" y="23560"/>
                    <a:pt x="83955" y="24501"/>
                    <a:pt x="83081" y="25442"/>
                  </a:cubicBezTo>
                  <a:cubicBezTo>
                    <a:pt x="82879" y="25678"/>
                    <a:pt x="82611" y="25913"/>
                    <a:pt x="82409" y="26148"/>
                  </a:cubicBezTo>
                  <a:cubicBezTo>
                    <a:pt x="81703" y="26854"/>
                    <a:pt x="80997" y="27560"/>
                    <a:pt x="80258" y="28265"/>
                  </a:cubicBezTo>
                  <a:cubicBezTo>
                    <a:pt x="79922" y="28601"/>
                    <a:pt x="79586" y="28904"/>
                    <a:pt x="79250" y="29206"/>
                  </a:cubicBezTo>
                  <a:cubicBezTo>
                    <a:pt x="78813" y="29610"/>
                    <a:pt x="78342" y="30013"/>
                    <a:pt x="77905" y="30383"/>
                  </a:cubicBezTo>
                  <a:cubicBezTo>
                    <a:pt x="77468" y="30752"/>
                    <a:pt x="77031" y="31122"/>
                    <a:pt x="76595" y="31492"/>
                  </a:cubicBezTo>
                  <a:cubicBezTo>
                    <a:pt x="76124" y="31862"/>
                    <a:pt x="75620" y="32265"/>
                    <a:pt x="75116" y="32635"/>
                  </a:cubicBezTo>
                  <a:cubicBezTo>
                    <a:pt x="74679" y="32971"/>
                    <a:pt x="74208" y="33340"/>
                    <a:pt x="73738" y="33676"/>
                  </a:cubicBezTo>
                  <a:cubicBezTo>
                    <a:pt x="73234" y="34046"/>
                    <a:pt x="72696" y="34416"/>
                    <a:pt x="72158" y="34785"/>
                  </a:cubicBezTo>
                  <a:cubicBezTo>
                    <a:pt x="71654" y="35155"/>
                    <a:pt x="71150" y="35491"/>
                    <a:pt x="70646" y="35794"/>
                  </a:cubicBezTo>
                  <a:cubicBezTo>
                    <a:pt x="70074" y="36163"/>
                    <a:pt x="69503" y="36533"/>
                    <a:pt x="68932" y="36903"/>
                  </a:cubicBezTo>
                  <a:cubicBezTo>
                    <a:pt x="68226" y="37340"/>
                    <a:pt x="67520" y="37777"/>
                    <a:pt x="66781" y="38214"/>
                  </a:cubicBezTo>
                  <a:cubicBezTo>
                    <a:pt x="64731" y="39390"/>
                    <a:pt x="62613" y="40499"/>
                    <a:pt x="60429" y="41541"/>
                  </a:cubicBezTo>
                  <a:cubicBezTo>
                    <a:pt x="59857" y="41843"/>
                    <a:pt x="59253" y="42112"/>
                    <a:pt x="58648" y="42381"/>
                  </a:cubicBezTo>
                  <a:cubicBezTo>
                    <a:pt x="56799" y="43255"/>
                    <a:pt x="54883" y="44061"/>
                    <a:pt x="52934" y="44834"/>
                  </a:cubicBezTo>
                  <a:cubicBezTo>
                    <a:pt x="52531" y="44969"/>
                    <a:pt x="52161" y="45137"/>
                    <a:pt x="51791" y="45271"/>
                  </a:cubicBezTo>
                  <a:cubicBezTo>
                    <a:pt x="49573" y="46112"/>
                    <a:pt x="47288" y="46885"/>
                    <a:pt x="44969" y="47624"/>
                  </a:cubicBezTo>
                  <a:cubicBezTo>
                    <a:pt x="43456" y="48094"/>
                    <a:pt x="41910" y="48498"/>
                    <a:pt x="40364" y="48935"/>
                  </a:cubicBezTo>
                  <a:cubicBezTo>
                    <a:pt x="39087" y="49271"/>
                    <a:pt x="37844" y="49640"/>
                    <a:pt x="36533" y="49943"/>
                  </a:cubicBezTo>
                  <a:cubicBezTo>
                    <a:pt x="34953" y="50346"/>
                    <a:pt x="33340" y="50649"/>
                    <a:pt x="31727" y="50985"/>
                  </a:cubicBezTo>
                  <a:cubicBezTo>
                    <a:pt x="30383" y="51254"/>
                    <a:pt x="29038" y="51556"/>
                    <a:pt x="27660" y="51791"/>
                  </a:cubicBezTo>
                  <a:cubicBezTo>
                    <a:pt x="27123" y="51892"/>
                    <a:pt x="26585" y="51959"/>
                    <a:pt x="26047" y="52060"/>
                  </a:cubicBezTo>
                  <a:cubicBezTo>
                    <a:pt x="23930" y="52396"/>
                    <a:pt x="21745" y="52699"/>
                    <a:pt x="19561" y="52968"/>
                  </a:cubicBezTo>
                  <a:cubicBezTo>
                    <a:pt x="18922" y="53035"/>
                    <a:pt x="18317" y="53136"/>
                    <a:pt x="17679" y="53203"/>
                  </a:cubicBezTo>
                  <a:cubicBezTo>
                    <a:pt x="16435" y="53337"/>
                    <a:pt x="15158" y="53405"/>
                    <a:pt x="13914" y="53505"/>
                  </a:cubicBezTo>
                  <a:cubicBezTo>
                    <a:pt x="11797" y="53674"/>
                    <a:pt x="9680" y="53842"/>
                    <a:pt x="7562" y="53942"/>
                  </a:cubicBezTo>
                  <a:cubicBezTo>
                    <a:pt x="5210" y="54043"/>
                    <a:pt x="2824" y="54110"/>
                    <a:pt x="471" y="54110"/>
                  </a:cubicBezTo>
                  <a:lnTo>
                    <a:pt x="1" y="204039"/>
                  </a:lnTo>
                  <a:cubicBezTo>
                    <a:pt x="1883" y="204039"/>
                    <a:pt x="3765" y="204005"/>
                    <a:pt x="5613" y="203938"/>
                  </a:cubicBezTo>
                  <a:cubicBezTo>
                    <a:pt x="6117" y="203938"/>
                    <a:pt x="6621" y="203871"/>
                    <a:pt x="7126" y="203837"/>
                  </a:cubicBezTo>
                  <a:cubicBezTo>
                    <a:pt x="9243" y="203770"/>
                    <a:pt x="11327" y="203602"/>
                    <a:pt x="13444" y="203434"/>
                  </a:cubicBezTo>
                  <a:cubicBezTo>
                    <a:pt x="14284" y="203367"/>
                    <a:pt x="15158" y="203333"/>
                    <a:pt x="16032" y="203266"/>
                  </a:cubicBezTo>
                  <a:cubicBezTo>
                    <a:pt x="16435" y="203232"/>
                    <a:pt x="16805" y="203165"/>
                    <a:pt x="17208" y="203098"/>
                  </a:cubicBezTo>
                  <a:cubicBezTo>
                    <a:pt x="17847" y="203030"/>
                    <a:pt x="18485" y="202963"/>
                    <a:pt x="19124" y="202896"/>
                  </a:cubicBezTo>
                  <a:cubicBezTo>
                    <a:pt x="21275" y="202627"/>
                    <a:pt x="23459" y="202325"/>
                    <a:pt x="25610" y="201989"/>
                  </a:cubicBezTo>
                  <a:cubicBezTo>
                    <a:pt x="26148" y="201888"/>
                    <a:pt x="26686" y="201821"/>
                    <a:pt x="27223" y="201720"/>
                  </a:cubicBezTo>
                  <a:cubicBezTo>
                    <a:pt x="27492" y="201652"/>
                    <a:pt x="27761" y="201619"/>
                    <a:pt x="27996" y="201585"/>
                  </a:cubicBezTo>
                  <a:cubicBezTo>
                    <a:pt x="29106" y="201384"/>
                    <a:pt x="30181" y="201115"/>
                    <a:pt x="31257" y="200879"/>
                  </a:cubicBezTo>
                  <a:cubicBezTo>
                    <a:pt x="32870" y="200577"/>
                    <a:pt x="34483" y="200241"/>
                    <a:pt x="36096" y="199871"/>
                  </a:cubicBezTo>
                  <a:cubicBezTo>
                    <a:pt x="37373" y="199569"/>
                    <a:pt x="38650" y="199165"/>
                    <a:pt x="39928" y="198829"/>
                  </a:cubicBezTo>
                  <a:cubicBezTo>
                    <a:pt x="41474" y="198426"/>
                    <a:pt x="43020" y="197989"/>
                    <a:pt x="44498" y="197519"/>
                  </a:cubicBezTo>
                  <a:cubicBezTo>
                    <a:pt x="44801" y="197451"/>
                    <a:pt x="45103" y="197384"/>
                    <a:pt x="45406" y="197283"/>
                  </a:cubicBezTo>
                  <a:cubicBezTo>
                    <a:pt x="47422" y="196645"/>
                    <a:pt x="49405" y="195939"/>
                    <a:pt x="51354" y="195200"/>
                  </a:cubicBezTo>
                  <a:cubicBezTo>
                    <a:pt x="51724" y="195032"/>
                    <a:pt x="52094" y="194897"/>
                    <a:pt x="52464" y="194729"/>
                  </a:cubicBezTo>
                  <a:cubicBezTo>
                    <a:pt x="54413" y="193956"/>
                    <a:pt x="56329" y="193149"/>
                    <a:pt x="58211" y="192276"/>
                  </a:cubicBezTo>
                  <a:cubicBezTo>
                    <a:pt x="58782" y="192007"/>
                    <a:pt x="59387" y="191738"/>
                    <a:pt x="59958" y="191469"/>
                  </a:cubicBezTo>
                  <a:cubicBezTo>
                    <a:pt x="62143" y="190394"/>
                    <a:pt x="64260" y="189318"/>
                    <a:pt x="66310" y="188142"/>
                  </a:cubicBezTo>
                  <a:cubicBezTo>
                    <a:pt x="66714" y="187907"/>
                    <a:pt x="67083" y="187671"/>
                    <a:pt x="67453" y="187470"/>
                  </a:cubicBezTo>
                  <a:cubicBezTo>
                    <a:pt x="67823" y="187234"/>
                    <a:pt x="68125" y="187033"/>
                    <a:pt x="68495" y="186797"/>
                  </a:cubicBezTo>
                  <a:cubicBezTo>
                    <a:pt x="69066" y="186461"/>
                    <a:pt x="69638" y="186092"/>
                    <a:pt x="70209" y="185722"/>
                  </a:cubicBezTo>
                  <a:cubicBezTo>
                    <a:pt x="70713" y="185386"/>
                    <a:pt x="71184" y="185050"/>
                    <a:pt x="71688" y="184714"/>
                  </a:cubicBezTo>
                  <a:cubicBezTo>
                    <a:pt x="72225" y="184344"/>
                    <a:pt x="72763" y="183974"/>
                    <a:pt x="73267" y="183605"/>
                  </a:cubicBezTo>
                  <a:cubicBezTo>
                    <a:pt x="73738" y="183235"/>
                    <a:pt x="74208" y="182899"/>
                    <a:pt x="74679" y="182529"/>
                  </a:cubicBezTo>
                  <a:cubicBezTo>
                    <a:pt x="75183" y="182159"/>
                    <a:pt x="75654" y="181790"/>
                    <a:pt x="76124" y="181386"/>
                  </a:cubicBezTo>
                  <a:cubicBezTo>
                    <a:pt x="76595" y="181050"/>
                    <a:pt x="76998" y="180681"/>
                    <a:pt x="77435" y="180311"/>
                  </a:cubicBezTo>
                  <a:cubicBezTo>
                    <a:pt x="77905" y="179908"/>
                    <a:pt x="78342" y="179538"/>
                    <a:pt x="78779" y="179135"/>
                  </a:cubicBezTo>
                  <a:cubicBezTo>
                    <a:pt x="78947" y="178967"/>
                    <a:pt x="79149" y="178799"/>
                    <a:pt x="79350" y="178631"/>
                  </a:cubicBezTo>
                  <a:cubicBezTo>
                    <a:pt x="79519" y="178496"/>
                    <a:pt x="79653" y="178328"/>
                    <a:pt x="79821" y="178160"/>
                  </a:cubicBezTo>
                  <a:cubicBezTo>
                    <a:pt x="80560" y="177488"/>
                    <a:pt x="81266" y="176782"/>
                    <a:pt x="81938" y="176076"/>
                  </a:cubicBezTo>
                  <a:cubicBezTo>
                    <a:pt x="82174" y="175807"/>
                    <a:pt x="82409" y="175572"/>
                    <a:pt x="82611" y="175337"/>
                  </a:cubicBezTo>
                  <a:cubicBezTo>
                    <a:pt x="83484" y="174396"/>
                    <a:pt x="84291" y="173455"/>
                    <a:pt x="85064" y="172514"/>
                  </a:cubicBezTo>
                  <a:cubicBezTo>
                    <a:pt x="85098" y="172447"/>
                    <a:pt x="85131" y="172413"/>
                    <a:pt x="85165" y="172379"/>
                  </a:cubicBezTo>
                  <a:cubicBezTo>
                    <a:pt x="85333" y="172178"/>
                    <a:pt x="85467" y="171942"/>
                    <a:pt x="85635" y="171707"/>
                  </a:cubicBezTo>
                  <a:cubicBezTo>
                    <a:pt x="86106" y="171102"/>
                    <a:pt x="86576" y="170497"/>
                    <a:pt x="86980" y="169892"/>
                  </a:cubicBezTo>
                  <a:cubicBezTo>
                    <a:pt x="87215" y="169556"/>
                    <a:pt x="87417" y="169220"/>
                    <a:pt x="87618" y="168884"/>
                  </a:cubicBezTo>
                  <a:cubicBezTo>
                    <a:pt x="87988" y="168346"/>
                    <a:pt x="88324" y="167775"/>
                    <a:pt x="88660" y="167237"/>
                  </a:cubicBezTo>
                  <a:cubicBezTo>
                    <a:pt x="88761" y="167069"/>
                    <a:pt x="88862" y="166935"/>
                    <a:pt x="88929" y="166767"/>
                  </a:cubicBezTo>
                  <a:cubicBezTo>
                    <a:pt x="89063" y="166531"/>
                    <a:pt x="89164" y="166330"/>
                    <a:pt x="89299" y="166095"/>
                  </a:cubicBezTo>
                  <a:cubicBezTo>
                    <a:pt x="89534" y="165624"/>
                    <a:pt x="89803" y="165153"/>
                    <a:pt x="90038" y="164683"/>
                  </a:cubicBezTo>
                  <a:cubicBezTo>
                    <a:pt x="90206" y="164280"/>
                    <a:pt x="90408" y="163876"/>
                    <a:pt x="90576" y="163473"/>
                  </a:cubicBezTo>
                  <a:cubicBezTo>
                    <a:pt x="90777" y="163003"/>
                    <a:pt x="90979" y="162532"/>
                    <a:pt x="91181" y="162061"/>
                  </a:cubicBezTo>
                  <a:cubicBezTo>
                    <a:pt x="91248" y="161860"/>
                    <a:pt x="91349" y="161658"/>
                    <a:pt x="91450" y="161423"/>
                  </a:cubicBezTo>
                  <a:cubicBezTo>
                    <a:pt x="91517" y="161255"/>
                    <a:pt x="91550" y="161053"/>
                    <a:pt x="91651" y="160852"/>
                  </a:cubicBezTo>
                  <a:cubicBezTo>
                    <a:pt x="91786" y="160415"/>
                    <a:pt x="91954" y="159944"/>
                    <a:pt x="92088" y="159507"/>
                  </a:cubicBezTo>
                  <a:cubicBezTo>
                    <a:pt x="92223" y="159070"/>
                    <a:pt x="92323" y="158667"/>
                    <a:pt x="92458" y="158264"/>
                  </a:cubicBezTo>
                  <a:cubicBezTo>
                    <a:pt x="92559" y="157793"/>
                    <a:pt x="92693" y="157356"/>
                    <a:pt x="92794" y="156886"/>
                  </a:cubicBezTo>
                  <a:cubicBezTo>
                    <a:pt x="92828" y="156650"/>
                    <a:pt x="92928" y="156382"/>
                    <a:pt x="92962" y="156146"/>
                  </a:cubicBezTo>
                  <a:cubicBezTo>
                    <a:pt x="92996" y="155978"/>
                    <a:pt x="93029" y="155810"/>
                    <a:pt x="93029" y="155642"/>
                  </a:cubicBezTo>
                  <a:cubicBezTo>
                    <a:pt x="93130" y="155172"/>
                    <a:pt x="93197" y="154701"/>
                    <a:pt x="93264" y="154231"/>
                  </a:cubicBezTo>
                  <a:cubicBezTo>
                    <a:pt x="93332" y="153827"/>
                    <a:pt x="93365" y="153424"/>
                    <a:pt x="93432" y="152987"/>
                  </a:cubicBezTo>
                  <a:cubicBezTo>
                    <a:pt x="93466" y="152517"/>
                    <a:pt x="93500" y="152046"/>
                    <a:pt x="93533" y="151576"/>
                  </a:cubicBezTo>
                  <a:cubicBezTo>
                    <a:pt x="93533" y="151307"/>
                    <a:pt x="93567" y="151038"/>
                    <a:pt x="93567" y="150769"/>
                  </a:cubicBezTo>
                  <a:cubicBezTo>
                    <a:pt x="93601" y="150466"/>
                    <a:pt x="93601" y="150198"/>
                    <a:pt x="93601" y="149929"/>
                  </a:cubicBezTo>
                  <a:lnTo>
                    <a:pt x="94037" y="86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-41666275" y="8591550"/>
              <a:ext cx="2580325" cy="2320700"/>
            </a:xfrm>
            <a:custGeom>
              <a:rect b="b" l="l" r="r" t="t"/>
              <a:pathLst>
                <a:path extrusionOk="0" h="92828" w="103213">
                  <a:moveTo>
                    <a:pt x="66210" y="0"/>
                  </a:moveTo>
                  <a:lnTo>
                    <a:pt x="1" y="38482"/>
                  </a:lnTo>
                  <a:lnTo>
                    <a:pt x="337" y="92827"/>
                  </a:lnTo>
                  <a:cubicBezTo>
                    <a:pt x="24367" y="92827"/>
                    <a:pt x="48364" y="87551"/>
                    <a:pt x="66647" y="76931"/>
                  </a:cubicBezTo>
                  <a:cubicBezTo>
                    <a:pt x="103213" y="55690"/>
                    <a:pt x="102978" y="21241"/>
                    <a:pt x="66210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-44257500" y="11106325"/>
              <a:ext cx="2367750" cy="3554125"/>
            </a:xfrm>
            <a:custGeom>
              <a:rect b="b" l="l" r="r" t="t"/>
              <a:pathLst>
                <a:path extrusionOk="0" h="142165" w="94710">
                  <a:moveTo>
                    <a:pt x="505" y="0"/>
                  </a:moveTo>
                  <a:lnTo>
                    <a:pt x="35" y="87517"/>
                  </a:lnTo>
                  <a:cubicBezTo>
                    <a:pt x="1" y="101532"/>
                    <a:pt x="9243" y="115547"/>
                    <a:pt x="27762" y="126268"/>
                  </a:cubicBezTo>
                  <a:cubicBezTo>
                    <a:pt x="29980" y="127545"/>
                    <a:pt x="32265" y="128721"/>
                    <a:pt x="34651" y="129864"/>
                  </a:cubicBezTo>
                  <a:cubicBezTo>
                    <a:pt x="35424" y="130234"/>
                    <a:pt x="36265" y="130536"/>
                    <a:pt x="37071" y="130906"/>
                  </a:cubicBezTo>
                  <a:cubicBezTo>
                    <a:pt x="38483" y="131544"/>
                    <a:pt x="39894" y="132183"/>
                    <a:pt x="41373" y="132754"/>
                  </a:cubicBezTo>
                  <a:cubicBezTo>
                    <a:pt x="41608" y="132855"/>
                    <a:pt x="41844" y="132922"/>
                    <a:pt x="42079" y="133023"/>
                  </a:cubicBezTo>
                  <a:cubicBezTo>
                    <a:pt x="42583" y="133225"/>
                    <a:pt x="43121" y="133393"/>
                    <a:pt x="43625" y="133594"/>
                  </a:cubicBezTo>
                  <a:cubicBezTo>
                    <a:pt x="45541" y="134300"/>
                    <a:pt x="47456" y="134939"/>
                    <a:pt x="49406" y="135577"/>
                  </a:cubicBezTo>
                  <a:cubicBezTo>
                    <a:pt x="50044" y="135779"/>
                    <a:pt x="50683" y="135981"/>
                    <a:pt x="51355" y="136182"/>
                  </a:cubicBezTo>
                  <a:cubicBezTo>
                    <a:pt x="51792" y="136317"/>
                    <a:pt x="52229" y="136451"/>
                    <a:pt x="52666" y="136586"/>
                  </a:cubicBezTo>
                  <a:cubicBezTo>
                    <a:pt x="53472" y="136787"/>
                    <a:pt x="54279" y="136955"/>
                    <a:pt x="55086" y="137157"/>
                  </a:cubicBezTo>
                  <a:cubicBezTo>
                    <a:pt x="57035" y="137695"/>
                    <a:pt x="58984" y="138165"/>
                    <a:pt x="60933" y="138602"/>
                  </a:cubicBezTo>
                  <a:cubicBezTo>
                    <a:pt x="61471" y="138737"/>
                    <a:pt x="61975" y="138871"/>
                    <a:pt x="62513" y="139005"/>
                  </a:cubicBezTo>
                  <a:cubicBezTo>
                    <a:pt x="63286" y="139140"/>
                    <a:pt x="64059" y="139241"/>
                    <a:pt x="64832" y="139409"/>
                  </a:cubicBezTo>
                  <a:cubicBezTo>
                    <a:pt x="66479" y="139711"/>
                    <a:pt x="68126" y="139980"/>
                    <a:pt x="69772" y="140249"/>
                  </a:cubicBezTo>
                  <a:cubicBezTo>
                    <a:pt x="70445" y="140350"/>
                    <a:pt x="71083" y="140518"/>
                    <a:pt x="71755" y="140585"/>
                  </a:cubicBezTo>
                  <a:cubicBezTo>
                    <a:pt x="72495" y="140720"/>
                    <a:pt x="73234" y="140753"/>
                    <a:pt x="74007" y="140854"/>
                  </a:cubicBezTo>
                  <a:cubicBezTo>
                    <a:pt x="75553" y="141056"/>
                    <a:pt x="77099" y="141224"/>
                    <a:pt x="78645" y="141358"/>
                  </a:cubicBezTo>
                  <a:cubicBezTo>
                    <a:pt x="79385" y="141425"/>
                    <a:pt x="80124" y="141560"/>
                    <a:pt x="80863" y="141627"/>
                  </a:cubicBezTo>
                  <a:cubicBezTo>
                    <a:pt x="81569" y="141661"/>
                    <a:pt x="82275" y="141694"/>
                    <a:pt x="83014" y="141728"/>
                  </a:cubicBezTo>
                  <a:cubicBezTo>
                    <a:pt x="84560" y="141829"/>
                    <a:pt x="86140" y="141929"/>
                    <a:pt x="87686" y="141997"/>
                  </a:cubicBezTo>
                  <a:cubicBezTo>
                    <a:pt x="88492" y="141997"/>
                    <a:pt x="89265" y="142097"/>
                    <a:pt x="90038" y="142097"/>
                  </a:cubicBezTo>
                  <a:cubicBezTo>
                    <a:pt x="91416" y="142131"/>
                    <a:pt x="92828" y="142165"/>
                    <a:pt x="94240" y="142165"/>
                  </a:cubicBezTo>
                  <a:lnTo>
                    <a:pt x="94710" y="54614"/>
                  </a:lnTo>
                  <a:lnTo>
                    <a:pt x="94710" y="54614"/>
                  </a:lnTo>
                  <a:cubicBezTo>
                    <a:pt x="94417" y="54619"/>
                    <a:pt x="94125" y="54621"/>
                    <a:pt x="93832" y="54621"/>
                  </a:cubicBezTo>
                  <a:cubicBezTo>
                    <a:pt x="91940" y="54621"/>
                    <a:pt x="90048" y="54533"/>
                    <a:pt x="88156" y="54446"/>
                  </a:cubicBezTo>
                  <a:cubicBezTo>
                    <a:pt x="86577" y="54379"/>
                    <a:pt x="85031" y="54312"/>
                    <a:pt x="83451" y="54211"/>
                  </a:cubicBezTo>
                  <a:cubicBezTo>
                    <a:pt x="82006" y="54110"/>
                    <a:pt x="80561" y="53976"/>
                    <a:pt x="79082" y="53841"/>
                  </a:cubicBezTo>
                  <a:cubicBezTo>
                    <a:pt x="77536" y="53707"/>
                    <a:pt x="75990" y="53505"/>
                    <a:pt x="74444" y="53337"/>
                  </a:cubicBezTo>
                  <a:cubicBezTo>
                    <a:pt x="73033" y="53135"/>
                    <a:pt x="71621" y="52934"/>
                    <a:pt x="70243" y="52732"/>
                  </a:cubicBezTo>
                  <a:cubicBezTo>
                    <a:pt x="68563" y="52463"/>
                    <a:pt x="66949" y="52194"/>
                    <a:pt x="65303" y="51858"/>
                  </a:cubicBezTo>
                  <a:cubicBezTo>
                    <a:pt x="63992" y="51623"/>
                    <a:pt x="62681" y="51354"/>
                    <a:pt x="61404" y="51085"/>
                  </a:cubicBezTo>
                  <a:cubicBezTo>
                    <a:pt x="59421" y="50648"/>
                    <a:pt x="57472" y="50144"/>
                    <a:pt x="55522" y="49640"/>
                  </a:cubicBezTo>
                  <a:cubicBezTo>
                    <a:pt x="54279" y="49304"/>
                    <a:pt x="53035" y="49001"/>
                    <a:pt x="51792" y="48632"/>
                  </a:cubicBezTo>
                  <a:cubicBezTo>
                    <a:pt x="51153" y="48430"/>
                    <a:pt x="50515" y="48228"/>
                    <a:pt x="49876" y="48027"/>
                  </a:cubicBezTo>
                  <a:cubicBezTo>
                    <a:pt x="47893" y="47422"/>
                    <a:pt x="45978" y="46750"/>
                    <a:pt x="44095" y="46078"/>
                  </a:cubicBezTo>
                  <a:cubicBezTo>
                    <a:pt x="43558" y="45876"/>
                    <a:pt x="43054" y="45708"/>
                    <a:pt x="42516" y="45506"/>
                  </a:cubicBezTo>
                  <a:cubicBezTo>
                    <a:pt x="40835" y="44834"/>
                    <a:pt x="39189" y="44095"/>
                    <a:pt x="37542" y="43389"/>
                  </a:cubicBezTo>
                  <a:cubicBezTo>
                    <a:pt x="36735" y="43019"/>
                    <a:pt x="35895" y="42683"/>
                    <a:pt x="35088" y="42313"/>
                  </a:cubicBezTo>
                  <a:cubicBezTo>
                    <a:pt x="32736" y="41204"/>
                    <a:pt x="30417" y="39994"/>
                    <a:pt x="28199" y="38717"/>
                  </a:cubicBezTo>
                  <a:cubicBezTo>
                    <a:pt x="9714" y="28030"/>
                    <a:pt x="472" y="14015"/>
                    <a:pt x="505" y="0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8"/>
            <p:cNvSpPr/>
            <p:nvPr/>
          </p:nvSpPr>
          <p:spPr>
            <a:xfrm>
              <a:off x="-44476775" y="10158550"/>
              <a:ext cx="2587025" cy="2320700"/>
            </a:xfrm>
            <a:custGeom>
              <a:rect b="b" l="l" r="r" t="t"/>
              <a:pathLst>
                <a:path extrusionOk="0" h="92828" w="103481">
                  <a:moveTo>
                    <a:pt x="36533" y="0"/>
                  </a:moveTo>
                  <a:cubicBezTo>
                    <a:pt x="0" y="21241"/>
                    <a:pt x="202" y="55690"/>
                    <a:pt x="36970" y="76931"/>
                  </a:cubicBezTo>
                  <a:cubicBezTo>
                    <a:pt x="55296" y="87484"/>
                    <a:pt x="79300" y="92828"/>
                    <a:pt x="103256" y="92828"/>
                  </a:cubicBezTo>
                  <a:cubicBezTo>
                    <a:pt x="103331" y="92828"/>
                    <a:pt x="103406" y="92828"/>
                    <a:pt x="103481" y="92828"/>
                  </a:cubicBezTo>
                  <a:lnTo>
                    <a:pt x="103145" y="38449"/>
                  </a:lnTo>
                  <a:lnTo>
                    <a:pt x="36533" y="0"/>
                  </a:ln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9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Deliverables</a:t>
            </a:r>
            <a:r>
              <a:rPr lang="en" sz="1400">
                <a:solidFill>
                  <a:schemeClr val="lt1"/>
                </a:solidFill>
              </a:rPr>
              <a:t>: System Installation, Operations Commitment Package, Transition Package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Milestone</a:t>
            </a:r>
            <a:r>
              <a:rPr lang="en" sz="1400">
                <a:solidFill>
                  <a:schemeClr val="lt1"/>
                </a:solidFill>
              </a:rPr>
              <a:t>: Operation Commitment Review (Nov. 20), Close Out Report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Strategy</a:t>
            </a:r>
            <a:r>
              <a:rPr lang="en" sz="1400">
                <a:solidFill>
                  <a:schemeClr val="lt1"/>
                </a:solidFill>
              </a:rPr>
              <a:t>: One Incremental Commitment Spiral Model Cycle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962" name="Google Shape;962;p59"/>
          <p:cNvSpPr txBox="1"/>
          <p:nvPr>
            <p:ph type="title"/>
          </p:nvPr>
        </p:nvSpPr>
        <p:spPr>
          <a:xfrm>
            <a:off x="1282975" y="1481250"/>
            <a:ext cx="55038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Increment</a:t>
            </a:r>
            <a:endParaRPr/>
          </a:p>
        </p:txBody>
      </p:sp>
      <p:sp>
        <p:nvSpPr>
          <p:cNvPr id="963" name="Google Shape;96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4" name="Google Shape;964;p59"/>
          <p:cNvGrpSpPr/>
          <p:nvPr/>
        </p:nvGrpSpPr>
        <p:grpSpPr>
          <a:xfrm>
            <a:off x="7389929" y="1832811"/>
            <a:ext cx="1499424" cy="1477881"/>
            <a:chOff x="3443276" y="1468440"/>
            <a:chExt cx="1445089" cy="1424326"/>
          </a:xfrm>
        </p:grpSpPr>
        <p:sp>
          <p:nvSpPr>
            <p:cNvPr id="965" name="Google Shape;965;p59"/>
            <p:cNvSpPr/>
            <p:nvPr/>
          </p:nvSpPr>
          <p:spPr>
            <a:xfrm>
              <a:off x="4356597" y="1468440"/>
              <a:ext cx="152631" cy="80452"/>
            </a:xfrm>
            <a:custGeom>
              <a:rect b="b" l="l" r="r" t="t"/>
              <a:pathLst>
                <a:path extrusionOk="0" h="18389" w="34887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6" name="Google Shape;966;p59"/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967" name="Google Shape;967;p59"/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rect b="b" l="l" r="r" t="t"/>
                <a:pathLst>
                  <a:path extrusionOk="0" h="10059" w="1741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9"/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rect b="b" l="l" r="r" t="t"/>
                <a:pathLst>
                  <a:path extrusionOk="0" h="187108" w="330306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9"/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rect b="b" l="l" r="r" t="t"/>
                <a:pathLst>
                  <a:path extrusionOk="0" h="142032" w="323349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9"/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rect b="b" l="l" r="r" t="t"/>
                <a:pathLst>
                  <a:path extrusionOk="0" h="172687" w="302949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9"/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rect b="b" l="l" r="r" t="t"/>
                <a:pathLst>
                  <a:path extrusionOk="0" h="108120" w="32198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9"/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rect b="b" l="l" r="r" t="t"/>
                <a:pathLst>
                  <a:path extrusionOk="0" h="18390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9"/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rect b="b" l="l" r="r" t="t"/>
                <a:pathLst>
                  <a:path extrusionOk="0" h="166801" w="32231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9"/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rect b="b" l="l" r="r" t="t"/>
                <a:pathLst>
                  <a:path extrusionOk="0" h="98138" w="32198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9"/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rect b="b" l="l" r="r" t="t"/>
                <a:pathLst>
                  <a:path extrusionOk="0" h="18389" w="3492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9"/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rect b="b" l="l" r="r" t="t"/>
                <a:pathLst>
                  <a:path extrusionOk="0" h="89198" w="32198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9"/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rect b="b" l="l" r="r" t="t"/>
                <a:pathLst>
                  <a:path extrusionOk="0" h="18385" w="34887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9"/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rect b="b" l="l" r="r" t="t"/>
                <a:pathLst>
                  <a:path extrusionOk="0" h="113127" w="32198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9"/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rect b="b" l="l" r="r" t="t"/>
                <a:pathLst>
                  <a:path extrusionOk="0" h="18389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9"/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rect b="b" l="l" r="r" t="t"/>
                <a:pathLst>
                  <a:path extrusionOk="0" h="74896" w="32231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9"/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rect b="b" l="l" r="r" t="t"/>
                <a:pathLst>
                  <a:path extrusionOk="0" h="18402" w="34886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9"/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rect b="b" l="l" r="r" t="t"/>
                <a:pathLst>
                  <a:path extrusionOk="0" h="128151" w="5546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9"/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rect b="b" l="l" r="r" t="t"/>
                <a:pathLst>
                  <a:path extrusionOk="0" h="22250" w="38416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9"/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rect b="b" l="l" r="r" t="t"/>
                <a:pathLst>
                  <a:path extrusionOk="0" h="125160" w="14318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9"/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rect b="b" l="l" r="r" t="t"/>
                <a:pathLst>
                  <a:path extrusionOk="0" h="120018" w="19561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9"/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rect b="b" l="l" r="r" t="t"/>
                <a:pathLst>
                  <a:path extrusionOk="0" h="78343" w="5546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59"/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9"/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rect b="b" l="l" r="r" t="t"/>
                <a:pathLst>
                  <a:path extrusionOk="0" h="75385" w="14352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9"/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rect b="b" l="l" r="r" t="t"/>
                <a:pathLst>
                  <a:path extrusionOk="0" h="70243" w="19527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9"/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rect b="b" l="l" r="r" t="t"/>
                <a:pathLst>
                  <a:path extrusionOk="0" h="128151" w="5512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9"/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9"/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rect b="b" l="l" r="r" t="t"/>
                <a:pathLst>
                  <a:path extrusionOk="0" h="125193" w="14352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9"/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rect b="b" l="l" r="r" t="t"/>
                <a:pathLst>
                  <a:path extrusionOk="0" h="120017" w="19561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9"/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rect b="b" l="l" r="r" t="t"/>
                <a:pathLst>
                  <a:path extrusionOk="0" h="15716" w="921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9"/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rect b="b" l="l" r="r" t="t"/>
                <a:pathLst>
                  <a:path extrusionOk="0" h="15231" w="10184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9"/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rect b="b" l="l" r="r" t="t"/>
                <a:pathLst>
                  <a:path extrusionOk="0" h="10066" w="17376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9"/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rect b="b" l="l" r="r" t="t"/>
                <a:pathLst>
                  <a:path extrusionOk="0" h="85811" w="27055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9"/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rect b="b" l="l" r="r" t="t"/>
                <a:pathLst>
                  <a:path extrusionOk="0" h="17511" w="1741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9"/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rect b="b" l="l" r="r" t="t"/>
                <a:pathLst>
                  <a:path extrusionOk="0" h="21444" w="25115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9"/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rect b="b" l="l" r="r" t="t"/>
                <a:pathLst>
                  <a:path extrusionOk="0" h="59644" w="6621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0"/>
          <p:cNvSpPr txBox="1"/>
          <p:nvPr>
            <p:ph idx="1" type="subTitle"/>
          </p:nvPr>
        </p:nvSpPr>
        <p:spPr>
          <a:xfrm>
            <a:off x="1034250" y="2447375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Anurag Unnikrishnan: </a:t>
            </a:r>
            <a:r>
              <a:rPr lang="en" sz="1400">
                <a:solidFill>
                  <a:schemeClr val="lt1"/>
                </a:solidFill>
              </a:rPr>
              <a:t>Project Manager / Feasibility Analyst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Likhita Suresh: </a:t>
            </a:r>
            <a:r>
              <a:rPr lang="en" sz="1400">
                <a:solidFill>
                  <a:schemeClr val="lt1"/>
                </a:solidFill>
              </a:rPr>
              <a:t>Prototype Engineer / Implementer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Christopher Kuo: </a:t>
            </a:r>
            <a:r>
              <a:rPr lang="en" sz="1400">
                <a:solidFill>
                  <a:schemeClr val="lt1"/>
                </a:solidFill>
              </a:rPr>
              <a:t>Software Architect / Coder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Ilia Leshchev: </a:t>
            </a:r>
            <a:r>
              <a:rPr lang="en" sz="1400">
                <a:solidFill>
                  <a:schemeClr val="lt1"/>
                </a:solidFill>
              </a:rPr>
              <a:t>Requirements Engineer / Tester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Justin Fu: </a:t>
            </a:r>
            <a:r>
              <a:rPr lang="en" sz="1400">
                <a:solidFill>
                  <a:schemeClr val="lt1"/>
                </a:solidFill>
              </a:rPr>
              <a:t>Operational Concept Engineer / Requirements Engineer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Suki Sahota: </a:t>
            </a:r>
            <a:r>
              <a:rPr lang="en" sz="1400">
                <a:solidFill>
                  <a:schemeClr val="lt1"/>
                </a:solidFill>
              </a:rPr>
              <a:t>Lifecycle Planner / Operational Concept Engineer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Hanwen Guan: </a:t>
            </a:r>
            <a:r>
              <a:rPr lang="en" sz="1400">
                <a:solidFill>
                  <a:schemeClr val="lt1"/>
                </a:solidFill>
              </a:rPr>
              <a:t>Software Architect / Tester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>
                <a:solidFill>
                  <a:schemeClr val="lt1"/>
                </a:solidFill>
              </a:rPr>
              <a:t>Joy, Luis, Isidro &amp; Grace (Nuleep Team): </a:t>
            </a:r>
            <a:r>
              <a:rPr lang="en" sz="1400">
                <a:solidFill>
                  <a:schemeClr val="lt1"/>
                </a:solidFill>
              </a:rPr>
              <a:t>Maintainers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006" name="Google Shape;1006;p60"/>
          <p:cNvSpPr txBox="1"/>
          <p:nvPr>
            <p:ph type="title"/>
          </p:nvPr>
        </p:nvSpPr>
        <p:spPr>
          <a:xfrm>
            <a:off x="1282975" y="1481250"/>
            <a:ext cx="40026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Responsibilities</a:t>
            </a:r>
            <a:endParaRPr/>
          </a:p>
        </p:txBody>
      </p:sp>
      <p:sp>
        <p:nvSpPr>
          <p:cNvPr id="1007" name="Google Shape;100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8" name="Google Shape;1008;p60"/>
          <p:cNvGrpSpPr/>
          <p:nvPr/>
        </p:nvGrpSpPr>
        <p:grpSpPr>
          <a:xfrm>
            <a:off x="7222153" y="1803501"/>
            <a:ext cx="1674470" cy="1536493"/>
            <a:chOff x="-868347" y="1414601"/>
            <a:chExt cx="1674470" cy="1536493"/>
          </a:xfrm>
        </p:grpSpPr>
        <p:sp>
          <p:nvSpPr>
            <p:cNvPr id="1009" name="Google Shape;1009;p60"/>
            <p:cNvSpPr/>
            <p:nvPr/>
          </p:nvSpPr>
          <p:spPr>
            <a:xfrm>
              <a:off x="-812618" y="1996228"/>
              <a:ext cx="1618741" cy="935533"/>
            </a:xfrm>
            <a:custGeom>
              <a:rect b="b" l="l" r="r" t="t"/>
              <a:pathLst>
                <a:path extrusionOk="0" h="213836" w="369998">
                  <a:moveTo>
                    <a:pt x="221431" y="0"/>
                  </a:moveTo>
                  <a:cubicBezTo>
                    <a:pt x="220028" y="0"/>
                    <a:pt x="218625" y="311"/>
                    <a:pt x="217549" y="933"/>
                  </a:cubicBezTo>
                  <a:lnTo>
                    <a:pt x="2152" y="126125"/>
                  </a:lnTo>
                  <a:cubicBezTo>
                    <a:pt x="1" y="127368"/>
                    <a:pt x="34" y="129385"/>
                    <a:pt x="2185" y="130628"/>
                  </a:cubicBezTo>
                  <a:lnTo>
                    <a:pt x="144686" y="212902"/>
                  </a:lnTo>
                  <a:cubicBezTo>
                    <a:pt x="145761" y="213524"/>
                    <a:pt x="147165" y="213835"/>
                    <a:pt x="148564" y="213835"/>
                  </a:cubicBezTo>
                  <a:cubicBezTo>
                    <a:pt x="149963" y="213835"/>
                    <a:pt x="151357" y="213524"/>
                    <a:pt x="152416" y="212902"/>
                  </a:cubicBezTo>
                  <a:lnTo>
                    <a:pt x="367847" y="87710"/>
                  </a:lnTo>
                  <a:cubicBezTo>
                    <a:pt x="369998" y="86467"/>
                    <a:pt x="369965" y="84450"/>
                    <a:pt x="367814" y="83240"/>
                  </a:cubicBezTo>
                  <a:lnTo>
                    <a:pt x="225313" y="933"/>
                  </a:lnTo>
                  <a:cubicBezTo>
                    <a:pt x="224238" y="311"/>
                    <a:pt x="222834" y="0"/>
                    <a:pt x="221431" y="0"/>
                  </a:cubicBezTo>
                  <a:close/>
                </a:path>
              </a:pathLst>
            </a:custGeom>
            <a:solidFill>
              <a:srgbClr val="CAA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0"/>
            <p:cNvSpPr/>
            <p:nvPr/>
          </p:nvSpPr>
          <p:spPr>
            <a:xfrm>
              <a:off x="-810264" y="2370141"/>
              <a:ext cx="1614038" cy="580952"/>
            </a:xfrm>
            <a:custGeom>
              <a:rect b="b" l="l" r="r" t="t"/>
              <a:pathLst>
                <a:path extrusionOk="0" h="132789" w="368923">
                  <a:moveTo>
                    <a:pt x="368922" y="0"/>
                  </a:moveTo>
                  <a:cubicBezTo>
                    <a:pt x="368922" y="202"/>
                    <a:pt x="368889" y="404"/>
                    <a:pt x="368822" y="572"/>
                  </a:cubicBezTo>
                  <a:cubicBezTo>
                    <a:pt x="368822" y="605"/>
                    <a:pt x="368822" y="639"/>
                    <a:pt x="368788" y="639"/>
                  </a:cubicBezTo>
                  <a:cubicBezTo>
                    <a:pt x="368754" y="807"/>
                    <a:pt x="368654" y="975"/>
                    <a:pt x="368553" y="1143"/>
                  </a:cubicBezTo>
                  <a:cubicBezTo>
                    <a:pt x="368519" y="1177"/>
                    <a:pt x="368485" y="1210"/>
                    <a:pt x="368485" y="1244"/>
                  </a:cubicBezTo>
                  <a:cubicBezTo>
                    <a:pt x="368351" y="1412"/>
                    <a:pt x="368217" y="1580"/>
                    <a:pt x="368049" y="1714"/>
                  </a:cubicBezTo>
                  <a:cubicBezTo>
                    <a:pt x="367948" y="1815"/>
                    <a:pt x="367780" y="1916"/>
                    <a:pt x="367679" y="2017"/>
                  </a:cubicBezTo>
                  <a:cubicBezTo>
                    <a:pt x="367544" y="2084"/>
                    <a:pt x="367444" y="2185"/>
                    <a:pt x="367309" y="2252"/>
                  </a:cubicBezTo>
                  <a:lnTo>
                    <a:pt x="151912" y="127444"/>
                  </a:lnTo>
                  <a:cubicBezTo>
                    <a:pt x="151575" y="127613"/>
                    <a:pt x="151206" y="127781"/>
                    <a:pt x="150802" y="127915"/>
                  </a:cubicBezTo>
                  <a:cubicBezTo>
                    <a:pt x="150702" y="127949"/>
                    <a:pt x="150534" y="128016"/>
                    <a:pt x="150399" y="128049"/>
                  </a:cubicBezTo>
                  <a:cubicBezTo>
                    <a:pt x="150231" y="128083"/>
                    <a:pt x="150063" y="128150"/>
                    <a:pt x="149861" y="128184"/>
                  </a:cubicBezTo>
                  <a:cubicBezTo>
                    <a:pt x="149626" y="128217"/>
                    <a:pt x="149425" y="128251"/>
                    <a:pt x="149189" y="128285"/>
                  </a:cubicBezTo>
                  <a:cubicBezTo>
                    <a:pt x="149122" y="128285"/>
                    <a:pt x="149088" y="128318"/>
                    <a:pt x="149021" y="128318"/>
                  </a:cubicBezTo>
                  <a:cubicBezTo>
                    <a:pt x="148719" y="128352"/>
                    <a:pt x="148416" y="128352"/>
                    <a:pt x="148114" y="128352"/>
                  </a:cubicBezTo>
                  <a:lnTo>
                    <a:pt x="147946" y="128352"/>
                  </a:lnTo>
                  <a:cubicBezTo>
                    <a:pt x="147643" y="128352"/>
                    <a:pt x="147341" y="128352"/>
                    <a:pt x="147038" y="128318"/>
                  </a:cubicBezTo>
                  <a:cubicBezTo>
                    <a:pt x="147005" y="128318"/>
                    <a:pt x="146971" y="128318"/>
                    <a:pt x="146904" y="128285"/>
                  </a:cubicBezTo>
                  <a:cubicBezTo>
                    <a:pt x="146601" y="128251"/>
                    <a:pt x="146333" y="128217"/>
                    <a:pt x="146030" y="128150"/>
                  </a:cubicBezTo>
                  <a:cubicBezTo>
                    <a:pt x="145996" y="128117"/>
                    <a:pt x="145929" y="128117"/>
                    <a:pt x="145862" y="128117"/>
                  </a:cubicBezTo>
                  <a:cubicBezTo>
                    <a:pt x="145627" y="128049"/>
                    <a:pt x="145358" y="127949"/>
                    <a:pt x="145123" y="127881"/>
                  </a:cubicBezTo>
                  <a:cubicBezTo>
                    <a:pt x="145089" y="127848"/>
                    <a:pt x="145022" y="127848"/>
                    <a:pt x="144988" y="127814"/>
                  </a:cubicBezTo>
                  <a:cubicBezTo>
                    <a:pt x="144686" y="127713"/>
                    <a:pt x="144417" y="127579"/>
                    <a:pt x="144148" y="127444"/>
                  </a:cubicBezTo>
                  <a:lnTo>
                    <a:pt x="1647" y="45170"/>
                  </a:lnTo>
                  <a:cubicBezTo>
                    <a:pt x="841" y="44700"/>
                    <a:pt x="337" y="44095"/>
                    <a:pt x="135" y="43490"/>
                  </a:cubicBezTo>
                  <a:cubicBezTo>
                    <a:pt x="68" y="43288"/>
                    <a:pt x="34" y="43087"/>
                    <a:pt x="34" y="42885"/>
                  </a:cubicBezTo>
                  <a:lnTo>
                    <a:pt x="1" y="47288"/>
                  </a:lnTo>
                  <a:cubicBezTo>
                    <a:pt x="1" y="48128"/>
                    <a:pt x="538" y="48935"/>
                    <a:pt x="1647" y="49573"/>
                  </a:cubicBezTo>
                  <a:lnTo>
                    <a:pt x="144148" y="131847"/>
                  </a:lnTo>
                  <a:cubicBezTo>
                    <a:pt x="144383" y="131982"/>
                    <a:pt x="144652" y="132116"/>
                    <a:pt x="144921" y="132217"/>
                  </a:cubicBezTo>
                  <a:cubicBezTo>
                    <a:pt x="144955" y="132217"/>
                    <a:pt x="144955" y="132251"/>
                    <a:pt x="144988" y="132251"/>
                  </a:cubicBezTo>
                  <a:cubicBezTo>
                    <a:pt x="145022" y="132251"/>
                    <a:pt x="145055" y="132284"/>
                    <a:pt x="145123" y="132284"/>
                  </a:cubicBezTo>
                  <a:cubicBezTo>
                    <a:pt x="145257" y="132351"/>
                    <a:pt x="145425" y="132419"/>
                    <a:pt x="145593" y="132452"/>
                  </a:cubicBezTo>
                  <a:cubicBezTo>
                    <a:pt x="145694" y="132486"/>
                    <a:pt x="145795" y="132486"/>
                    <a:pt x="145862" y="132519"/>
                  </a:cubicBezTo>
                  <a:cubicBezTo>
                    <a:pt x="145929" y="132519"/>
                    <a:pt x="145963" y="132553"/>
                    <a:pt x="146030" y="132553"/>
                  </a:cubicBezTo>
                  <a:cubicBezTo>
                    <a:pt x="146064" y="132587"/>
                    <a:pt x="146131" y="132587"/>
                    <a:pt x="146164" y="132587"/>
                  </a:cubicBezTo>
                  <a:cubicBezTo>
                    <a:pt x="146333" y="132620"/>
                    <a:pt x="146534" y="132654"/>
                    <a:pt x="146702" y="132687"/>
                  </a:cubicBezTo>
                  <a:cubicBezTo>
                    <a:pt x="146769" y="132687"/>
                    <a:pt x="146837" y="132687"/>
                    <a:pt x="146904" y="132721"/>
                  </a:cubicBezTo>
                  <a:lnTo>
                    <a:pt x="147038" y="132721"/>
                  </a:lnTo>
                  <a:cubicBezTo>
                    <a:pt x="147106" y="132721"/>
                    <a:pt x="147173" y="132755"/>
                    <a:pt x="147240" y="132755"/>
                  </a:cubicBezTo>
                  <a:cubicBezTo>
                    <a:pt x="147408" y="132755"/>
                    <a:pt x="147610" y="132755"/>
                    <a:pt x="147778" y="132788"/>
                  </a:cubicBezTo>
                  <a:lnTo>
                    <a:pt x="148349" y="132788"/>
                  </a:lnTo>
                  <a:cubicBezTo>
                    <a:pt x="148551" y="132755"/>
                    <a:pt x="148752" y="132755"/>
                    <a:pt x="148954" y="132721"/>
                  </a:cubicBezTo>
                  <a:lnTo>
                    <a:pt x="149021" y="132721"/>
                  </a:lnTo>
                  <a:cubicBezTo>
                    <a:pt x="149088" y="132721"/>
                    <a:pt x="149122" y="132721"/>
                    <a:pt x="149189" y="132687"/>
                  </a:cubicBezTo>
                  <a:cubicBezTo>
                    <a:pt x="149357" y="132687"/>
                    <a:pt x="149492" y="132654"/>
                    <a:pt x="149660" y="132654"/>
                  </a:cubicBezTo>
                  <a:cubicBezTo>
                    <a:pt x="149727" y="132620"/>
                    <a:pt x="149794" y="132620"/>
                    <a:pt x="149861" y="132587"/>
                  </a:cubicBezTo>
                  <a:cubicBezTo>
                    <a:pt x="150029" y="132553"/>
                    <a:pt x="150231" y="132519"/>
                    <a:pt x="150399" y="132452"/>
                  </a:cubicBezTo>
                  <a:cubicBezTo>
                    <a:pt x="150500" y="132419"/>
                    <a:pt x="150601" y="132419"/>
                    <a:pt x="150702" y="132385"/>
                  </a:cubicBezTo>
                  <a:cubicBezTo>
                    <a:pt x="150735" y="132351"/>
                    <a:pt x="150769" y="132351"/>
                    <a:pt x="150802" y="132318"/>
                  </a:cubicBezTo>
                  <a:cubicBezTo>
                    <a:pt x="151206" y="132183"/>
                    <a:pt x="151575" y="132049"/>
                    <a:pt x="151878" y="131847"/>
                  </a:cubicBezTo>
                  <a:lnTo>
                    <a:pt x="367309" y="6655"/>
                  </a:lnTo>
                  <a:cubicBezTo>
                    <a:pt x="367343" y="6655"/>
                    <a:pt x="367376" y="6621"/>
                    <a:pt x="367376" y="6621"/>
                  </a:cubicBezTo>
                  <a:cubicBezTo>
                    <a:pt x="367477" y="6554"/>
                    <a:pt x="367578" y="6487"/>
                    <a:pt x="367645" y="6420"/>
                  </a:cubicBezTo>
                  <a:cubicBezTo>
                    <a:pt x="367780" y="6319"/>
                    <a:pt x="367914" y="6218"/>
                    <a:pt x="368049" y="6117"/>
                  </a:cubicBezTo>
                  <a:lnTo>
                    <a:pt x="368082" y="6117"/>
                  </a:lnTo>
                  <a:cubicBezTo>
                    <a:pt x="368217" y="5983"/>
                    <a:pt x="368317" y="5882"/>
                    <a:pt x="368418" y="5748"/>
                  </a:cubicBezTo>
                  <a:cubicBezTo>
                    <a:pt x="368452" y="5714"/>
                    <a:pt x="368452" y="5680"/>
                    <a:pt x="368485" y="5647"/>
                  </a:cubicBezTo>
                  <a:cubicBezTo>
                    <a:pt x="368485" y="5613"/>
                    <a:pt x="368519" y="5579"/>
                    <a:pt x="368519" y="5579"/>
                  </a:cubicBezTo>
                  <a:cubicBezTo>
                    <a:pt x="368553" y="5512"/>
                    <a:pt x="368620" y="5479"/>
                    <a:pt x="368620" y="5411"/>
                  </a:cubicBezTo>
                  <a:cubicBezTo>
                    <a:pt x="368687" y="5311"/>
                    <a:pt x="368754" y="5210"/>
                    <a:pt x="368788" y="5109"/>
                  </a:cubicBezTo>
                  <a:lnTo>
                    <a:pt x="368788" y="5042"/>
                  </a:lnTo>
                  <a:cubicBezTo>
                    <a:pt x="368788" y="5042"/>
                    <a:pt x="368822" y="5008"/>
                    <a:pt x="368822" y="5008"/>
                  </a:cubicBezTo>
                  <a:cubicBezTo>
                    <a:pt x="368822" y="4941"/>
                    <a:pt x="368855" y="4874"/>
                    <a:pt x="368855" y="4806"/>
                  </a:cubicBezTo>
                  <a:cubicBezTo>
                    <a:pt x="368889" y="4672"/>
                    <a:pt x="368889" y="4571"/>
                    <a:pt x="368922" y="4470"/>
                  </a:cubicBezTo>
                  <a:lnTo>
                    <a:pt x="368922" y="4437"/>
                  </a:lnTo>
                  <a:lnTo>
                    <a:pt x="368922" y="0"/>
                  </a:lnTo>
                  <a:close/>
                </a:path>
              </a:pathLst>
            </a:custGeom>
            <a:solidFill>
              <a:srgbClr val="AB7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0"/>
            <p:cNvSpPr/>
            <p:nvPr/>
          </p:nvSpPr>
          <p:spPr>
            <a:xfrm>
              <a:off x="-730563" y="2042362"/>
              <a:ext cx="1499492" cy="869295"/>
            </a:xfrm>
            <a:custGeom>
              <a:rect b="b" l="l" r="r" t="t"/>
              <a:pathLst>
                <a:path extrusionOk="0" h="198696" w="342741">
                  <a:moveTo>
                    <a:pt x="212945" y="1"/>
                  </a:moveTo>
                  <a:lnTo>
                    <a:pt x="0" y="123748"/>
                  </a:lnTo>
                  <a:lnTo>
                    <a:pt x="129797" y="198695"/>
                  </a:lnTo>
                  <a:lnTo>
                    <a:pt x="342741" y="74914"/>
                  </a:lnTo>
                  <a:lnTo>
                    <a:pt x="212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0"/>
            <p:cNvSpPr/>
            <p:nvPr/>
          </p:nvSpPr>
          <p:spPr>
            <a:xfrm>
              <a:off x="-658217" y="2493812"/>
              <a:ext cx="39703" cy="20882"/>
            </a:xfrm>
            <a:custGeom>
              <a:rect b="b" l="l" r="r" t="t"/>
              <a:pathLst>
                <a:path extrusionOk="0" h="4773" w="9075">
                  <a:moveTo>
                    <a:pt x="4538" y="0"/>
                  </a:moveTo>
                  <a:cubicBezTo>
                    <a:pt x="3479" y="0"/>
                    <a:pt x="2421" y="236"/>
                    <a:pt x="1614" y="706"/>
                  </a:cubicBezTo>
                  <a:cubicBezTo>
                    <a:pt x="1" y="1614"/>
                    <a:pt x="35" y="3126"/>
                    <a:pt x="1648" y="4067"/>
                  </a:cubicBezTo>
                  <a:cubicBezTo>
                    <a:pt x="2454" y="4537"/>
                    <a:pt x="3505" y="4773"/>
                    <a:pt x="4555" y="4773"/>
                  </a:cubicBezTo>
                  <a:cubicBezTo>
                    <a:pt x="5605" y="4773"/>
                    <a:pt x="6655" y="4537"/>
                    <a:pt x="7462" y="4067"/>
                  </a:cubicBezTo>
                  <a:cubicBezTo>
                    <a:pt x="9075" y="3126"/>
                    <a:pt x="9075" y="1647"/>
                    <a:pt x="7462" y="706"/>
                  </a:cubicBezTo>
                  <a:cubicBezTo>
                    <a:pt x="6655" y="236"/>
                    <a:pt x="5597" y="0"/>
                    <a:pt x="453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0"/>
            <p:cNvSpPr/>
            <p:nvPr/>
          </p:nvSpPr>
          <p:spPr>
            <a:xfrm>
              <a:off x="-702036" y="2519251"/>
              <a:ext cx="39703" cy="20882"/>
            </a:xfrm>
            <a:custGeom>
              <a:rect b="b" l="l" r="r" t="t"/>
              <a:pathLst>
                <a:path extrusionOk="0" h="4773" w="9075">
                  <a:moveTo>
                    <a:pt x="4538" y="1"/>
                  </a:moveTo>
                  <a:cubicBezTo>
                    <a:pt x="3479" y="1"/>
                    <a:pt x="2420" y="236"/>
                    <a:pt x="1614" y="706"/>
                  </a:cubicBezTo>
                  <a:cubicBezTo>
                    <a:pt x="1" y="1647"/>
                    <a:pt x="34" y="3160"/>
                    <a:pt x="1647" y="4067"/>
                  </a:cubicBezTo>
                  <a:cubicBezTo>
                    <a:pt x="2454" y="4538"/>
                    <a:pt x="3504" y="4773"/>
                    <a:pt x="4555" y="4773"/>
                  </a:cubicBezTo>
                  <a:cubicBezTo>
                    <a:pt x="5605" y="4773"/>
                    <a:pt x="6655" y="4538"/>
                    <a:pt x="7462" y="4067"/>
                  </a:cubicBezTo>
                  <a:cubicBezTo>
                    <a:pt x="9075" y="3160"/>
                    <a:pt x="9075" y="1647"/>
                    <a:pt x="7462" y="706"/>
                  </a:cubicBezTo>
                  <a:cubicBezTo>
                    <a:pt x="6655" y="236"/>
                    <a:pt x="5596" y="1"/>
                    <a:pt x="4538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0"/>
            <p:cNvSpPr/>
            <p:nvPr/>
          </p:nvSpPr>
          <p:spPr>
            <a:xfrm>
              <a:off x="-775415" y="2016482"/>
              <a:ext cx="976482" cy="567276"/>
            </a:xfrm>
            <a:custGeom>
              <a:rect b="b" l="l" r="r" t="t"/>
              <a:pathLst>
                <a:path extrusionOk="0" h="129663" w="223196">
                  <a:moveTo>
                    <a:pt x="31324" y="109094"/>
                  </a:moveTo>
                  <a:cubicBezTo>
                    <a:pt x="32383" y="109094"/>
                    <a:pt x="33441" y="109330"/>
                    <a:pt x="34248" y="109800"/>
                  </a:cubicBezTo>
                  <a:cubicBezTo>
                    <a:pt x="35861" y="110741"/>
                    <a:pt x="35861" y="112220"/>
                    <a:pt x="34248" y="113161"/>
                  </a:cubicBezTo>
                  <a:cubicBezTo>
                    <a:pt x="33441" y="113631"/>
                    <a:pt x="32391" y="113867"/>
                    <a:pt x="31341" y="113867"/>
                  </a:cubicBezTo>
                  <a:cubicBezTo>
                    <a:pt x="30291" y="113867"/>
                    <a:pt x="29240" y="113631"/>
                    <a:pt x="28434" y="113161"/>
                  </a:cubicBezTo>
                  <a:cubicBezTo>
                    <a:pt x="26821" y="112220"/>
                    <a:pt x="26787" y="110708"/>
                    <a:pt x="28400" y="109800"/>
                  </a:cubicBezTo>
                  <a:cubicBezTo>
                    <a:pt x="29207" y="109330"/>
                    <a:pt x="30265" y="109094"/>
                    <a:pt x="31324" y="109094"/>
                  </a:cubicBezTo>
                  <a:close/>
                  <a:moveTo>
                    <a:pt x="21309" y="114909"/>
                  </a:moveTo>
                  <a:cubicBezTo>
                    <a:pt x="22367" y="114909"/>
                    <a:pt x="23426" y="115144"/>
                    <a:pt x="24233" y="115614"/>
                  </a:cubicBezTo>
                  <a:cubicBezTo>
                    <a:pt x="25846" y="116555"/>
                    <a:pt x="25846" y="118068"/>
                    <a:pt x="24233" y="118975"/>
                  </a:cubicBezTo>
                  <a:cubicBezTo>
                    <a:pt x="23426" y="119446"/>
                    <a:pt x="22376" y="119681"/>
                    <a:pt x="21326" y="119681"/>
                  </a:cubicBezTo>
                  <a:cubicBezTo>
                    <a:pt x="20275" y="119681"/>
                    <a:pt x="19225" y="119446"/>
                    <a:pt x="18418" y="118975"/>
                  </a:cubicBezTo>
                  <a:cubicBezTo>
                    <a:pt x="16805" y="118068"/>
                    <a:pt x="16772" y="116555"/>
                    <a:pt x="18385" y="115614"/>
                  </a:cubicBezTo>
                  <a:cubicBezTo>
                    <a:pt x="19191" y="115144"/>
                    <a:pt x="20250" y="114909"/>
                    <a:pt x="21309" y="114909"/>
                  </a:cubicBezTo>
                  <a:close/>
                  <a:moveTo>
                    <a:pt x="11281" y="120723"/>
                  </a:moveTo>
                  <a:cubicBezTo>
                    <a:pt x="12335" y="120723"/>
                    <a:pt x="13394" y="120958"/>
                    <a:pt x="14217" y="121429"/>
                  </a:cubicBezTo>
                  <a:cubicBezTo>
                    <a:pt x="15830" y="122370"/>
                    <a:pt x="15797" y="123882"/>
                    <a:pt x="14217" y="124823"/>
                  </a:cubicBezTo>
                  <a:cubicBezTo>
                    <a:pt x="13411" y="125277"/>
                    <a:pt x="12360" y="125504"/>
                    <a:pt x="11310" y="125504"/>
                  </a:cubicBezTo>
                  <a:cubicBezTo>
                    <a:pt x="10260" y="125504"/>
                    <a:pt x="9210" y="125277"/>
                    <a:pt x="8403" y="124823"/>
                  </a:cubicBezTo>
                  <a:cubicBezTo>
                    <a:pt x="6790" y="123882"/>
                    <a:pt x="6756" y="122370"/>
                    <a:pt x="8369" y="121429"/>
                  </a:cubicBezTo>
                  <a:cubicBezTo>
                    <a:pt x="9176" y="120958"/>
                    <a:pt x="10226" y="120723"/>
                    <a:pt x="11281" y="120723"/>
                  </a:cubicBezTo>
                  <a:close/>
                  <a:moveTo>
                    <a:pt x="212945" y="1"/>
                  </a:moveTo>
                  <a:lnTo>
                    <a:pt x="1" y="123748"/>
                  </a:lnTo>
                  <a:lnTo>
                    <a:pt x="10251" y="129663"/>
                  </a:lnTo>
                  <a:lnTo>
                    <a:pt x="223196" y="5916"/>
                  </a:lnTo>
                  <a:lnTo>
                    <a:pt x="212945" y="1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0"/>
            <p:cNvSpPr/>
            <p:nvPr/>
          </p:nvSpPr>
          <p:spPr>
            <a:xfrm>
              <a:off x="-851734" y="1424323"/>
              <a:ext cx="984130" cy="1082756"/>
            </a:xfrm>
            <a:custGeom>
              <a:rect b="b" l="l" r="r" t="t"/>
              <a:pathLst>
                <a:path extrusionOk="0" h="247487" w="224944">
                  <a:moveTo>
                    <a:pt x="222465" y="1"/>
                  </a:moveTo>
                  <a:cubicBezTo>
                    <a:pt x="221945" y="1"/>
                    <a:pt x="221359" y="172"/>
                    <a:pt x="220742" y="534"/>
                  </a:cubicBezTo>
                  <a:lnTo>
                    <a:pt x="3900" y="125727"/>
                  </a:lnTo>
                  <a:cubicBezTo>
                    <a:pt x="1749" y="126970"/>
                    <a:pt x="1" y="129961"/>
                    <a:pt x="35" y="132448"/>
                  </a:cubicBezTo>
                  <a:lnTo>
                    <a:pt x="337" y="244735"/>
                  </a:lnTo>
                  <a:cubicBezTo>
                    <a:pt x="337" y="246474"/>
                    <a:pt x="1215" y="247486"/>
                    <a:pt x="2492" y="247486"/>
                  </a:cubicBezTo>
                  <a:cubicBezTo>
                    <a:pt x="3017" y="247486"/>
                    <a:pt x="3609" y="247315"/>
                    <a:pt x="4236" y="246953"/>
                  </a:cubicBezTo>
                  <a:lnTo>
                    <a:pt x="221078" y="121761"/>
                  </a:lnTo>
                  <a:cubicBezTo>
                    <a:pt x="223229" y="120517"/>
                    <a:pt x="224943" y="117526"/>
                    <a:pt x="224943" y="115039"/>
                  </a:cubicBezTo>
                  <a:lnTo>
                    <a:pt x="224641" y="2752"/>
                  </a:lnTo>
                  <a:cubicBezTo>
                    <a:pt x="224617" y="1014"/>
                    <a:pt x="223732" y="1"/>
                    <a:pt x="222465" y="1"/>
                  </a:cubicBezTo>
                  <a:close/>
                </a:path>
              </a:pathLst>
            </a:custGeom>
            <a:solidFill>
              <a:srgbClr val="CAA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0"/>
            <p:cNvSpPr/>
            <p:nvPr/>
          </p:nvSpPr>
          <p:spPr>
            <a:xfrm>
              <a:off x="-868347" y="1414601"/>
              <a:ext cx="994420" cy="1091318"/>
            </a:xfrm>
            <a:custGeom>
              <a:rect b="b" l="l" r="r" t="t"/>
              <a:pathLst>
                <a:path extrusionOk="0" h="249444" w="227296">
                  <a:moveTo>
                    <a:pt x="227261" y="2468"/>
                  </a:moveTo>
                  <a:lnTo>
                    <a:pt x="227295" y="2487"/>
                  </a:lnTo>
                  <a:cubicBezTo>
                    <a:pt x="227284" y="2481"/>
                    <a:pt x="227273" y="2474"/>
                    <a:pt x="227261" y="2468"/>
                  </a:cubicBezTo>
                  <a:close/>
                  <a:moveTo>
                    <a:pt x="222220" y="0"/>
                  </a:moveTo>
                  <a:cubicBezTo>
                    <a:pt x="222153" y="34"/>
                    <a:pt x="222120" y="34"/>
                    <a:pt x="222052" y="34"/>
                  </a:cubicBezTo>
                  <a:cubicBezTo>
                    <a:pt x="221952" y="34"/>
                    <a:pt x="221817" y="68"/>
                    <a:pt x="221716" y="101"/>
                  </a:cubicBezTo>
                  <a:cubicBezTo>
                    <a:pt x="221683" y="101"/>
                    <a:pt x="221615" y="135"/>
                    <a:pt x="221582" y="135"/>
                  </a:cubicBezTo>
                  <a:cubicBezTo>
                    <a:pt x="221515" y="168"/>
                    <a:pt x="221481" y="168"/>
                    <a:pt x="221447" y="202"/>
                  </a:cubicBezTo>
                  <a:cubicBezTo>
                    <a:pt x="221380" y="202"/>
                    <a:pt x="221313" y="236"/>
                    <a:pt x="221279" y="269"/>
                  </a:cubicBezTo>
                  <a:cubicBezTo>
                    <a:pt x="221078" y="336"/>
                    <a:pt x="220910" y="404"/>
                    <a:pt x="220708" y="538"/>
                  </a:cubicBezTo>
                  <a:lnTo>
                    <a:pt x="3899" y="125730"/>
                  </a:lnTo>
                  <a:cubicBezTo>
                    <a:pt x="3630" y="125865"/>
                    <a:pt x="3395" y="126033"/>
                    <a:pt x="3159" y="126234"/>
                  </a:cubicBezTo>
                  <a:cubicBezTo>
                    <a:pt x="3092" y="126268"/>
                    <a:pt x="2991" y="126369"/>
                    <a:pt x="2924" y="126436"/>
                  </a:cubicBezTo>
                  <a:cubicBezTo>
                    <a:pt x="2823" y="126537"/>
                    <a:pt x="2689" y="126604"/>
                    <a:pt x="2588" y="126705"/>
                  </a:cubicBezTo>
                  <a:cubicBezTo>
                    <a:pt x="2554" y="126772"/>
                    <a:pt x="2487" y="126839"/>
                    <a:pt x="2454" y="126873"/>
                  </a:cubicBezTo>
                  <a:cubicBezTo>
                    <a:pt x="2386" y="126907"/>
                    <a:pt x="2353" y="126974"/>
                    <a:pt x="2319" y="127007"/>
                  </a:cubicBezTo>
                  <a:cubicBezTo>
                    <a:pt x="2252" y="127075"/>
                    <a:pt x="2218" y="127108"/>
                    <a:pt x="2151" y="127176"/>
                  </a:cubicBezTo>
                  <a:cubicBezTo>
                    <a:pt x="2050" y="127310"/>
                    <a:pt x="1949" y="127411"/>
                    <a:pt x="1849" y="127545"/>
                  </a:cubicBezTo>
                  <a:cubicBezTo>
                    <a:pt x="1815" y="127612"/>
                    <a:pt x="1781" y="127646"/>
                    <a:pt x="1748" y="127680"/>
                  </a:cubicBezTo>
                  <a:cubicBezTo>
                    <a:pt x="1714" y="127713"/>
                    <a:pt x="1714" y="127747"/>
                    <a:pt x="1681" y="127780"/>
                  </a:cubicBezTo>
                  <a:cubicBezTo>
                    <a:pt x="1647" y="127814"/>
                    <a:pt x="1613" y="127848"/>
                    <a:pt x="1580" y="127915"/>
                  </a:cubicBezTo>
                  <a:cubicBezTo>
                    <a:pt x="1513" y="128016"/>
                    <a:pt x="1445" y="128117"/>
                    <a:pt x="1378" y="128251"/>
                  </a:cubicBezTo>
                  <a:cubicBezTo>
                    <a:pt x="1277" y="128352"/>
                    <a:pt x="1244" y="128453"/>
                    <a:pt x="1176" y="128553"/>
                  </a:cubicBezTo>
                  <a:cubicBezTo>
                    <a:pt x="1143" y="128587"/>
                    <a:pt x="1143" y="128587"/>
                    <a:pt x="1143" y="128587"/>
                  </a:cubicBezTo>
                  <a:lnTo>
                    <a:pt x="1143" y="128621"/>
                  </a:lnTo>
                  <a:cubicBezTo>
                    <a:pt x="1076" y="128722"/>
                    <a:pt x="1042" y="128789"/>
                    <a:pt x="975" y="128890"/>
                  </a:cubicBezTo>
                  <a:cubicBezTo>
                    <a:pt x="908" y="128990"/>
                    <a:pt x="874" y="129125"/>
                    <a:pt x="807" y="129226"/>
                  </a:cubicBezTo>
                  <a:lnTo>
                    <a:pt x="672" y="129528"/>
                  </a:lnTo>
                  <a:cubicBezTo>
                    <a:pt x="672" y="129562"/>
                    <a:pt x="672" y="129562"/>
                    <a:pt x="672" y="129562"/>
                  </a:cubicBezTo>
                  <a:cubicBezTo>
                    <a:pt x="605" y="129663"/>
                    <a:pt x="572" y="129797"/>
                    <a:pt x="504" y="129898"/>
                  </a:cubicBezTo>
                  <a:cubicBezTo>
                    <a:pt x="471" y="130032"/>
                    <a:pt x="437" y="130167"/>
                    <a:pt x="370" y="130268"/>
                  </a:cubicBezTo>
                  <a:cubicBezTo>
                    <a:pt x="370" y="130335"/>
                    <a:pt x="336" y="130402"/>
                    <a:pt x="336" y="130469"/>
                  </a:cubicBezTo>
                  <a:cubicBezTo>
                    <a:pt x="336" y="130469"/>
                    <a:pt x="303" y="130503"/>
                    <a:pt x="303" y="130536"/>
                  </a:cubicBezTo>
                  <a:cubicBezTo>
                    <a:pt x="303" y="130570"/>
                    <a:pt x="269" y="130637"/>
                    <a:pt x="269" y="130671"/>
                  </a:cubicBezTo>
                  <a:cubicBezTo>
                    <a:pt x="235" y="130805"/>
                    <a:pt x="168" y="130973"/>
                    <a:pt x="168" y="131108"/>
                  </a:cubicBezTo>
                  <a:cubicBezTo>
                    <a:pt x="135" y="131209"/>
                    <a:pt x="135" y="131309"/>
                    <a:pt x="101" y="131377"/>
                  </a:cubicBezTo>
                  <a:cubicBezTo>
                    <a:pt x="101" y="131444"/>
                    <a:pt x="101" y="131477"/>
                    <a:pt x="67" y="131545"/>
                  </a:cubicBezTo>
                  <a:cubicBezTo>
                    <a:pt x="67" y="131578"/>
                    <a:pt x="67" y="131612"/>
                    <a:pt x="67" y="131645"/>
                  </a:cubicBezTo>
                  <a:cubicBezTo>
                    <a:pt x="34" y="131914"/>
                    <a:pt x="0" y="132183"/>
                    <a:pt x="0" y="132418"/>
                  </a:cubicBezTo>
                  <a:lnTo>
                    <a:pt x="336" y="244705"/>
                  </a:lnTo>
                  <a:cubicBezTo>
                    <a:pt x="336" y="245949"/>
                    <a:pt x="773" y="246789"/>
                    <a:pt x="1479" y="247226"/>
                  </a:cubicBezTo>
                  <a:lnTo>
                    <a:pt x="5248" y="249427"/>
                  </a:lnTo>
                  <a:lnTo>
                    <a:pt x="5248" y="249427"/>
                  </a:lnTo>
                  <a:cubicBezTo>
                    <a:pt x="4560" y="249016"/>
                    <a:pt x="4167" y="248150"/>
                    <a:pt x="4134" y="246923"/>
                  </a:cubicBezTo>
                  <a:lnTo>
                    <a:pt x="3832" y="134637"/>
                  </a:lnTo>
                  <a:cubicBezTo>
                    <a:pt x="3832" y="134334"/>
                    <a:pt x="3865" y="134065"/>
                    <a:pt x="3899" y="133763"/>
                  </a:cubicBezTo>
                  <a:cubicBezTo>
                    <a:pt x="3899" y="133696"/>
                    <a:pt x="3932" y="133662"/>
                    <a:pt x="3932" y="133595"/>
                  </a:cubicBezTo>
                  <a:cubicBezTo>
                    <a:pt x="3966" y="133326"/>
                    <a:pt x="4033" y="133057"/>
                    <a:pt x="4134" y="132755"/>
                  </a:cubicBezTo>
                  <a:cubicBezTo>
                    <a:pt x="4134" y="132721"/>
                    <a:pt x="4134" y="132721"/>
                    <a:pt x="4134" y="132687"/>
                  </a:cubicBezTo>
                  <a:cubicBezTo>
                    <a:pt x="4235" y="132385"/>
                    <a:pt x="4369" y="132082"/>
                    <a:pt x="4470" y="131780"/>
                  </a:cubicBezTo>
                  <a:cubicBezTo>
                    <a:pt x="4504" y="131746"/>
                    <a:pt x="4504" y="131746"/>
                    <a:pt x="4504" y="131746"/>
                  </a:cubicBezTo>
                  <a:cubicBezTo>
                    <a:pt x="4638" y="131444"/>
                    <a:pt x="4773" y="131141"/>
                    <a:pt x="4941" y="130839"/>
                  </a:cubicBezTo>
                  <a:cubicBezTo>
                    <a:pt x="4941" y="130839"/>
                    <a:pt x="4974" y="130839"/>
                    <a:pt x="4974" y="130805"/>
                  </a:cubicBezTo>
                  <a:cubicBezTo>
                    <a:pt x="5142" y="130536"/>
                    <a:pt x="5310" y="130268"/>
                    <a:pt x="5512" y="129999"/>
                  </a:cubicBezTo>
                  <a:cubicBezTo>
                    <a:pt x="5512" y="129965"/>
                    <a:pt x="5546" y="129931"/>
                    <a:pt x="5546" y="129931"/>
                  </a:cubicBezTo>
                  <a:cubicBezTo>
                    <a:pt x="5747" y="129663"/>
                    <a:pt x="5915" y="129461"/>
                    <a:pt x="6117" y="129226"/>
                  </a:cubicBezTo>
                  <a:cubicBezTo>
                    <a:pt x="6184" y="129192"/>
                    <a:pt x="6218" y="129125"/>
                    <a:pt x="6251" y="129091"/>
                  </a:cubicBezTo>
                  <a:cubicBezTo>
                    <a:pt x="6419" y="128923"/>
                    <a:pt x="6587" y="128789"/>
                    <a:pt x="6756" y="128621"/>
                  </a:cubicBezTo>
                  <a:cubicBezTo>
                    <a:pt x="6823" y="128553"/>
                    <a:pt x="6890" y="128486"/>
                    <a:pt x="6957" y="128453"/>
                  </a:cubicBezTo>
                  <a:cubicBezTo>
                    <a:pt x="7192" y="128251"/>
                    <a:pt x="7461" y="128083"/>
                    <a:pt x="7697" y="127915"/>
                  </a:cubicBezTo>
                  <a:lnTo>
                    <a:pt x="224539" y="2723"/>
                  </a:lnTo>
                  <a:cubicBezTo>
                    <a:pt x="224775" y="2588"/>
                    <a:pt x="225010" y="2487"/>
                    <a:pt x="225245" y="2420"/>
                  </a:cubicBezTo>
                  <a:cubicBezTo>
                    <a:pt x="225279" y="2420"/>
                    <a:pt x="225346" y="2387"/>
                    <a:pt x="225380" y="2387"/>
                  </a:cubicBezTo>
                  <a:cubicBezTo>
                    <a:pt x="225581" y="2319"/>
                    <a:pt x="225816" y="2252"/>
                    <a:pt x="226018" y="2219"/>
                  </a:cubicBezTo>
                  <a:lnTo>
                    <a:pt x="226085" y="2219"/>
                  </a:lnTo>
                  <a:cubicBezTo>
                    <a:pt x="226287" y="2219"/>
                    <a:pt x="226522" y="2219"/>
                    <a:pt x="226690" y="2252"/>
                  </a:cubicBezTo>
                  <a:cubicBezTo>
                    <a:pt x="226724" y="2286"/>
                    <a:pt x="226724" y="2286"/>
                    <a:pt x="226724" y="2286"/>
                  </a:cubicBezTo>
                  <a:cubicBezTo>
                    <a:pt x="226912" y="2317"/>
                    <a:pt x="227100" y="2378"/>
                    <a:pt x="227261" y="2468"/>
                  </a:cubicBezTo>
                  <a:lnTo>
                    <a:pt x="227261" y="2468"/>
                  </a:lnTo>
                  <a:lnTo>
                    <a:pt x="223464" y="269"/>
                  </a:lnTo>
                  <a:cubicBezTo>
                    <a:pt x="223397" y="236"/>
                    <a:pt x="223329" y="202"/>
                    <a:pt x="223262" y="168"/>
                  </a:cubicBezTo>
                  <a:cubicBezTo>
                    <a:pt x="223195" y="135"/>
                    <a:pt x="223128" y="101"/>
                    <a:pt x="223061" y="101"/>
                  </a:cubicBezTo>
                  <a:cubicBezTo>
                    <a:pt x="222993" y="68"/>
                    <a:pt x="222960" y="68"/>
                    <a:pt x="222926" y="68"/>
                  </a:cubicBezTo>
                  <a:cubicBezTo>
                    <a:pt x="222893" y="34"/>
                    <a:pt x="222893" y="34"/>
                    <a:pt x="222893" y="34"/>
                  </a:cubicBezTo>
                  <a:lnTo>
                    <a:pt x="222825" y="34"/>
                  </a:lnTo>
                  <a:cubicBezTo>
                    <a:pt x="222758" y="34"/>
                    <a:pt x="222691" y="0"/>
                    <a:pt x="222590" y="0"/>
                  </a:cubicBezTo>
                  <a:close/>
                  <a:moveTo>
                    <a:pt x="5248" y="249427"/>
                  </a:moveTo>
                  <a:cubicBezTo>
                    <a:pt x="5257" y="249433"/>
                    <a:pt x="5267" y="249438"/>
                    <a:pt x="5277" y="249444"/>
                  </a:cubicBezTo>
                  <a:lnTo>
                    <a:pt x="5248" y="249427"/>
                  </a:lnTo>
                  <a:close/>
                </a:path>
              </a:pathLst>
            </a:custGeom>
            <a:solidFill>
              <a:srgbClr val="AB7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0"/>
            <p:cNvSpPr/>
            <p:nvPr/>
          </p:nvSpPr>
          <p:spPr>
            <a:xfrm>
              <a:off x="-829087" y="1455773"/>
              <a:ext cx="937812" cy="592861"/>
            </a:xfrm>
            <a:custGeom>
              <a:rect b="b" l="l" r="r" t="t"/>
              <a:pathLst>
                <a:path extrusionOk="0" h="135511" w="214357">
                  <a:moveTo>
                    <a:pt x="27672" y="110635"/>
                  </a:moveTo>
                  <a:cubicBezTo>
                    <a:pt x="28622" y="110635"/>
                    <a:pt x="29274" y="111387"/>
                    <a:pt x="29274" y="112691"/>
                  </a:cubicBezTo>
                  <a:cubicBezTo>
                    <a:pt x="29307" y="114573"/>
                    <a:pt x="27997" y="116824"/>
                    <a:pt x="26383" y="117766"/>
                  </a:cubicBezTo>
                  <a:cubicBezTo>
                    <a:pt x="25915" y="118039"/>
                    <a:pt x="25473" y="118167"/>
                    <a:pt x="25080" y="118167"/>
                  </a:cubicBezTo>
                  <a:cubicBezTo>
                    <a:pt x="24120" y="118167"/>
                    <a:pt x="23460" y="117397"/>
                    <a:pt x="23460" y="116085"/>
                  </a:cubicBezTo>
                  <a:cubicBezTo>
                    <a:pt x="23426" y="114237"/>
                    <a:pt x="24737" y="111985"/>
                    <a:pt x="26350" y="111044"/>
                  </a:cubicBezTo>
                  <a:cubicBezTo>
                    <a:pt x="26825" y="110766"/>
                    <a:pt x="27275" y="110635"/>
                    <a:pt x="27672" y="110635"/>
                  </a:cubicBezTo>
                  <a:close/>
                  <a:moveTo>
                    <a:pt x="17585" y="116450"/>
                  </a:moveTo>
                  <a:cubicBezTo>
                    <a:pt x="18538" y="116450"/>
                    <a:pt x="19191" y="117209"/>
                    <a:pt x="19191" y="118539"/>
                  </a:cubicBezTo>
                  <a:cubicBezTo>
                    <a:pt x="19191" y="120387"/>
                    <a:pt x="17880" y="122639"/>
                    <a:pt x="16267" y="123580"/>
                  </a:cubicBezTo>
                  <a:cubicBezTo>
                    <a:pt x="15809" y="123853"/>
                    <a:pt x="15373" y="123982"/>
                    <a:pt x="14985" y="123982"/>
                  </a:cubicBezTo>
                  <a:cubicBezTo>
                    <a:pt x="14034" y="123982"/>
                    <a:pt x="13367" y="123211"/>
                    <a:pt x="13343" y="121899"/>
                  </a:cubicBezTo>
                  <a:cubicBezTo>
                    <a:pt x="13343" y="120051"/>
                    <a:pt x="14654" y="117799"/>
                    <a:pt x="16267" y="116858"/>
                  </a:cubicBezTo>
                  <a:cubicBezTo>
                    <a:pt x="16741" y="116582"/>
                    <a:pt x="17189" y="116450"/>
                    <a:pt x="17585" y="116450"/>
                  </a:cubicBezTo>
                  <a:close/>
                  <a:moveTo>
                    <a:pt x="7484" y="122285"/>
                  </a:moveTo>
                  <a:cubicBezTo>
                    <a:pt x="8446" y="122285"/>
                    <a:pt x="9109" y="123039"/>
                    <a:pt x="9109" y="124353"/>
                  </a:cubicBezTo>
                  <a:cubicBezTo>
                    <a:pt x="9109" y="126201"/>
                    <a:pt x="7832" y="128487"/>
                    <a:pt x="6218" y="129394"/>
                  </a:cubicBezTo>
                  <a:cubicBezTo>
                    <a:pt x="5744" y="129671"/>
                    <a:pt x="5296" y="129802"/>
                    <a:pt x="4899" y="129802"/>
                  </a:cubicBezTo>
                  <a:cubicBezTo>
                    <a:pt x="3945" y="129802"/>
                    <a:pt x="3284" y="129043"/>
                    <a:pt x="3261" y="127714"/>
                  </a:cubicBezTo>
                  <a:cubicBezTo>
                    <a:pt x="3261" y="125865"/>
                    <a:pt x="4571" y="123613"/>
                    <a:pt x="6185" y="122672"/>
                  </a:cubicBezTo>
                  <a:cubicBezTo>
                    <a:pt x="6651" y="122410"/>
                    <a:pt x="7092" y="122285"/>
                    <a:pt x="7484" y="122285"/>
                  </a:cubicBezTo>
                  <a:close/>
                  <a:moveTo>
                    <a:pt x="214323" y="1"/>
                  </a:moveTo>
                  <a:lnTo>
                    <a:pt x="1" y="123748"/>
                  </a:lnTo>
                  <a:lnTo>
                    <a:pt x="1" y="135511"/>
                  </a:lnTo>
                  <a:lnTo>
                    <a:pt x="214356" y="11764"/>
                  </a:lnTo>
                  <a:lnTo>
                    <a:pt x="214323" y="1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0"/>
            <p:cNvSpPr/>
            <p:nvPr/>
          </p:nvSpPr>
          <p:spPr>
            <a:xfrm>
              <a:off x="-829087" y="1507241"/>
              <a:ext cx="938989" cy="968398"/>
            </a:xfrm>
            <a:custGeom>
              <a:rect b="b" l="l" r="r" t="t"/>
              <a:pathLst>
                <a:path extrusionOk="0" h="221348" w="214626">
                  <a:moveTo>
                    <a:pt x="214356" y="1"/>
                  </a:moveTo>
                  <a:lnTo>
                    <a:pt x="1" y="123748"/>
                  </a:lnTo>
                  <a:lnTo>
                    <a:pt x="303" y="221347"/>
                  </a:lnTo>
                  <a:lnTo>
                    <a:pt x="214625" y="97600"/>
                  </a:lnTo>
                  <a:lnTo>
                    <a:pt x="214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/>
          <p:nvPr>
            <p:ph type="title"/>
          </p:nvPr>
        </p:nvSpPr>
        <p:spPr>
          <a:xfrm>
            <a:off x="711600" y="554700"/>
            <a:ext cx="65898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 by Phase</a:t>
            </a:r>
            <a:endParaRPr/>
          </a:p>
        </p:txBody>
      </p:sp>
      <p:pic>
        <p:nvPicPr>
          <p:cNvPr id="1024" name="Google Shape;10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25" y="1211725"/>
            <a:ext cx="3900362" cy="39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000" y="1211725"/>
            <a:ext cx="3523951" cy="39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2"/>
          <p:cNvSpPr txBox="1"/>
          <p:nvPr>
            <p:ph type="title"/>
          </p:nvPr>
        </p:nvSpPr>
        <p:spPr>
          <a:xfrm>
            <a:off x="711600" y="554700"/>
            <a:ext cx="65793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COCOMO II Scale Factors</a:t>
            </a:r>
            <a:endParaRPr/>
          </a:p>
        </p:txBody>
      </p:sp>
      <p:sp>
        <p:nvSpPr>
          <p:cNvPr id="1032" name="Google Shape;103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3" name="Google Shape;1033;p62"/>
          <p:cNvSpPr txBox="1"/>
          <p:nvPr/>
        </p:nvSpPr>
        <p:spPr>
          <a:xfrm>
            <a:off x="630725" y="3544475"/>
            <a:ext cx="3242400" cy="7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34" name="Google Shape;10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350" y="1749400"/>
            <a:ext cx="6123295" cy="23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3"/>
          <p:cNvSpPr txBox="1"/>
          <p:nvPr>
            <p:ph type="title"/>
          </p:nvPr>
        </p:nvSpPr>
        <p:spPr>
          <a:xfrm>
            <a:off x="711600" y="554700"/>
            <a:ext cx="65898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COCOMO II Cost Drivers</a:t>
            </a:r>
            <a:endParaRPr/>
          </a:p>
        </p:txBody>
      </p:sp>
      <p:sp>
        <p:nvSpPr>
          <p:cNvPr id="1040" name="Google Shape;1040;p63"/>
          <p:cNvSpPr txBox="1"/>
          <p:nvPr>
            <p:ph idx="1" type="subTitle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one module -- chat system</a:t>
            </a:r>
            <a:endParaRPr/>
          </a:p>
        </p:txBody>
      </p:sp>
      <p:pic>
        <p:nvPicPr>
          <p:cNvPr id="1041" name="Google Shape;10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75" y="1261550"/>
            <a:ext cx="3286368" cy="370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63"/>
          <p:cNvSpPr txBox="1"/>
          <p:nvPr/>
        </p:nvSpPr>
        <p:spPr>
          <a:xfrm>
            <a:off x="7762400" y="178075"/>
            <a:ext cx="1068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LCP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3" name="Google Shape;1043;p63"/>
          <p:cNvSpPr txBox="1"/>
          <p:nvPr/>
        </p:nvSpPr>
        <p:spPr>
          <a:xfrm>
            <a:off x="630725" y="3544475"/>
            <a:ext cx="3242400" cy="7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4" name="Google Shape;104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4"/>
          <p:cNvSpPr txBox="1"/>
          <p:nvPr>
            <p:ph type="title"/>
          </p:nvPr>
        </p:nvSpPr>
        <p:spPr>
          <a:xfrm>
            <a:off x="711600" y="554700"/>
            <a:ext cx="6589800" cy="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COCOMO II web-tool</a:t>
            </a:r>
            <a:endParaRPr/>
          </a:p>
        </p:txBody>
      </p:sp>
      <p:sp>
        <p:nvSpPr>
          <p:cNvPr id="1050" name="Google Shape;1050;p64"/>
          <p:cNvSpPr txBox="1"/>
          <p:nvPr/>
        </p:nvSpPr>
        <p:spPr>
          <a:xfrm>
            <a:off x="7762400" y="178075"/>
            <a:ext cx="1068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LCP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51" name="Google Shape;10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900" y="1334875"/>
            <a:ext cx="5314387" cy="37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4"/>
          <p:cNvSpPr txBox="1"/>
          <p:nvPr/>
        </p:nvSpPr>
        <p:spPr>
          <a:xfrm>
            <a:off x="648750" y="1545150"/>
            <a:ext cx="27237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Estimated 577a Effort:</a:t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Seven team members at 12 hrs./week for 12 weeks</a:t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Total estimated Effort:</a:t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1008 hours</a:t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3" name="Google Shape;1053;p64"/>
          <p:cNvSpPr txBox="1"/>
          <p:nvPr/>
        </p:nvSpPr>
        <p:spPr>
          <a:xfrm>
            <a:off x="266525" y="3526700"/>
            <a:ext cx="3242400" cy="75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4" name="Google Shape;105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5"/>
          <p:cNvSpPr txBox="1"/>
          <p:nvPr>
            <p:ph type="title"/>
          </p:nvPr>
        </p:nvSpPr>
        <p:spPr>
          <a:xfrm>
            <a:off x="1282975" y="288350"/>
            <a:ext cx="4002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sp>
        <p:nvSpPr>
          <p:cNvPr id="1060" name="Google Shape;106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1" name="Google Shape;1061;p65"/>
          <p:cNvGrpSpPr/>
          <p:nvPr/>
        </p:nvGrpSpPr>
        <p:grpSpPr>
          <a:xfrm>
            <a:off x="6862088" y="1623073"/>
            <a:ext cx="2243379" cy="2211142"/>
            <a:chOff x="16026425" y="268850"/>
            <a:chExt cx="6418825" cy="5131450"/>
          </a:xfrm>
        </p:grpSpPr>
        <p:sp>
          <p:nvSpPr>
            <p:cNvPr id="1062" name="Google Shape;1062;p65"/>
            <p:cNvSpPr/>
            <p:nvPr/>
          </p:nvSpPr>
          <p:spPr>
            <a:xfrm>
              <a:off x="18263525" y="1292650"/>
              <a:ext cx="934875" cy="1478450"/>
            </a:xfrm>
            <a:custGeom>
              <a:rect b="b" l="l" r="r" t="t"/>
              <a:pathLst>
                <a:path extrusionOk="0" h="59138" w="37395">
                  <a:moveTo>
                    <a:pt x="18697" y="0"/>
                  </a:moveTo>
                  <a:cubicBezTo>
                    <a:pt x="18697" y="0"/>
                    <a:pt x="0" y="30130"/>
                    <a:pt x="0" y="40441"/>
                  </a:cubicBezTo>
                  <a:cubicBezTo>
                    <a:pt x="0" y="50768"/>
                    <a:pt x="8370" y="59137"/>
                    <a:pt x="18697" y="59137"/>
                  </a:cubicBezTo>
                  <a:cubicBezTo>
                    <a:pt x="29025" y="59137"/>
                    <a:pt x="37394" y="50768"/>
                    <a:pt x="37394" y="40457"/>
                  </a:cubicBezTo>
                  <a:cubicBezTo>
                    <a:pt x="37394" y="30130"/>
                    <a:pt x="18697" y="0"/>
                    <a:pt x="18697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>
              <a:off x="18705425" y="1942925"/>
              <a:ext cx="38100" cy="1236175"/>
            </a:xfrm>
            <a:custGeom>
              <a:rect b="b" l="l" r="r" t="t"/>
              <a:pathLst>
                <a:path extrusionOk="0" fill="none" h="49447" w="1524">
                  <a:moveTo>
                    <a:pt x="1524" y="1"/>
                  </a:moveTo>
                  <a:lnTo>
                    <a:pt x="0" y="49447"/>
                  </a:lnTo>
                </a:path>
              </a:pathLst>
            </a:custGeom>
            <a:noFill/>
            <a:ln cap="rnd" cmpd="sng" w="10875">
              <a:solidFill>
                <a:srgbClr val="964F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5"/>
            <p:cNvSpPr/>
            <p:nvPr/>
          </p:nvSpPr>
          <p:spPr>
            <a:xfrm>
              <a:off x="20470925" y="268850"/>
              <a:ext cx="1072950" cy="1467125"/>
            </a:xfrm>
            <a:custGeom>
              <a:rect b="b" l="l" r="r" t="t"/>
              <a:pathLst>
                <a:path extrusionOk="0" h="58685" w="42918">
                  <a:moveTo>
                    <a:pt x="709" y="0"/>
                  </a:moveTo>
                  <a:cubicBezTo>
                    <a:pt x="346" y="0"/>
                    <a:pt x="101" y="314"/>
                    <a:pt x="101" y="847"/>
                  </a:cubicBezTo>
                  <a:lnTo>
                    <a:pt x="0" y="33102"/>
                  </a:lnTo>
                  <a:cubicBezTo>
                    <a:pt x="0" y="33838"/>
                    <a:pt x="469" y="34725"/>
                    <a:pt x="1072" y="35060"/>
                  </a:cubicBezTo>
                  <a:lnTo>
                    <a:pt x="41763" y="58544"/>
                  </a:lnTo>
                  <a:cubicBezTo>
                    <a:pt x="41922" y="58640"/>
                    <a:pt x="42072" y="58685"/>
                    <a:pt x="42207" y="58685"/>
                  </a:cubicBezTo>
                  <a:cubicBezTo>
                    <a:pt x="42570" y="58685"/>
                    <a:pt x="42822" y="58361"/>
                    <a:pt x="42834" y="57825"/>
                  </a:cubicBezTo>
                  <a:lnTo>
                    <a:pt x="42918" y="25586"/>
                  </a:lnTo>
                  <a:cubicBezTo>
                    <a:pt x="42918" y="24850"/>
                    <a:pt x="42449" y="23979"/>
                    <a:pt x="41863" y="23644"/>
                  </a:cubicBezTo>
                  <a:lnTo>
                    <a:pt x="1172" y="144"/>
                  </a:lnTo>
                  <a:cubicBezTo>
                    <a:pt x="1005" y="46"/>
                    <a:pt x="849" y="0"/>
                    <a:pt x="709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5"/>
            <p:cNvSpPr/>
            <p:nvPr/>
          </p:nvSpPr>
          <p:spPr>
            <a:xfrm>
              <a:off x="20781425" y="742625"/>
              <a:ext cx="400075" cy="513800"/>
            </a:xfrm>
            <a:custGeom>
              <a:rect b="b" l="l" r="r" t="t"/>
              <a:pathLst>
                <a:path extrusionOk="0" h="20552" w="16003">
                  <a:moveTo>
                    <a:pt x="4442" y="0"/>
                  </a:moveTo>
                  <a:cubicBezTo>
                    <a:pt x="1829" y="0"/>
                    <a:pt x="29" y="2073"/>
                    <a:pt x="17" y="5664"/>
                  </a:cubicBezTo>
                  <a:cubicBezTo>
                    <a:pt x="0" y="10736"/>
                    <a:pt x="3566" y="16913"/>
                    <a:pt x="7968" y="19457"/>
                  </a:cubicBezTo>
                  <a:cubicBezTo>
                    <a:pt x="9257" y="20199"/>
                    <a:pt x="10476" y="20551"/>
                    <a:pt x="11555" y="20551"/>
                  </a:cubicBezTo>
                  <a:cubicBezTo>
                    <a:pt x="14174" y="20551"/>
                    <a:pt x="15974" y="18479"/>
                    <a:pt x="15986" y="14887"/>
                  </a:cubicBezTo>
                  <a:cubicBezTo>
                    <a:pt x="16002" y="9815"/>
                    <a:pt x="12437" y="3639"/>
                    <a:pt x="8018" y="1095"/>
                  </a:cubicBezTo>
                  <a:cubicBezTo>
                    <a:pt x="6733" y="352"/>
                    <a:pt x="5519" y="0"/>
                    <a:pt x="4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19562425" y="3279925"/>
              <a:ext cx="1845450" cy="718900"/>
            </a:xfrm>
            <a:custGeom>
              <a:rect b="b" l="l" r="r" t="t"/>
              <a:pathLst>
                <a:path extrusionOk="0" h="28756" w="73818">
                  <a:moveTo>
                    <a:pt x="73818" y="1"/>
                  </a:moveTo>
                  <a:cubicBezTo>
                    <a:pt x="73818" y="8"/>
                    <a:pt x="73818" y="16"/>
                    <a:pt x="73818" y="23"/>
                  </a:cubicBezTo>
                  <a:lnTo>
                    <a:pt x="73818" y="23"/>
                  </a:lnTo>
                  <a:cubicBezTo>
                    <a:pt x="73818" y="16"/>
                    <a:pt x="73818" y="8"/>
                    <a:pt x="73818" y="1"/>
                  </a:cubicBezTo>
                  <a:close/>
                  <a:moveTo>
                    <a:pt x="73818" y="23"/>
                  </a:moveTo>
                  <a:cubicBezTo>
                    <a:pt x="73791" y="1238"/>
                    <a:pt x="72988" y="2467"/>
                    <a:pt x="71374" y="3399"/>
                  </a:cubicBezTo>
                  <a:lnTo>
                    <a:pt x="35051" y="24506"/>
                  </a:lnTo>
                  <a:cubicBezTo>
                    <a:pt x="33428" y="25452"/>
                    <a:pt x="31294" y="25924"/>
                    <a:pt x="29155" y="25924"/>
                  </a:cubicBezTo>
                  <a:cubicBezTo>
                    <a:pt x="27017" y="25924"/>
                    <a:pt x="24874" y="25452"/>
                    <a:pt x="23234" y="24506"/>
                  </a:cubicBezTo>
                  <a:lnTo>
                    <a:pt x="2478" y="12521"/>
                  </a:lnTo>
                  <a:cubicBezTo>
                    <a:pt x="821" y="11567"/>
                    <a:pt x="1" y="10312"/>
                    <a:pt x="18" y="9073"/>
                  </a:cubicBezTo>
                  <a:lnTo>
                    <a:pt x="18" y="9073"/>
                  </a:lnTo>
                  <a:cubicBezTo>
                    <a:pt x="1" y="10010"/>
                    <a:pt x="1" y="10964"/>
                    <a:pt x="1" y="11918"/>
                  </a:cubicBezTo>
                  <a:cubicBezTo>
                    <a:pt x="1" y="13157"/>
                    <a:pt x="821" y="14412"/>
                    <a:pt x="2478" y="15367"/>
                  </a:cubicBezTo>
                  <a:lnTo>
                    <a:pt x="23217" y="27335"/>
                  </a:lnTo>
                  <a:cubicBezTo>
                    <a:pt x="24861" y="28282"/>
                    <a:pt x="27010" y="28755"/>
                    <a:pt x="29155" y="28755"/>
                  </a:cubicBezTo>
                  <a:cubicBezTo>
                    <a:pt x="31291" y="28755"/>
                    <a:pt x="33423" y="28287"/>
                    <a:pt x="35051" y="27351"/>
                  </a:cubicBezTo>
                  <a:lnTo>
                    <a:pt x="71374" y="6227"/>
                  </a:lnTo>
                  <a:cubicBezTo>
                    <a:pt x="72981" y="5290"/>
                    <a:pt x="73801" y="4068"/>
                    <a:pt x="73801" y="2829"/>
                  </a:cubicBezTo>
                  <a:cubicBezTo>
                    <a:pt x="73801" y="1900"/>
                    <a:pt x="73801" y="953"/>
                    <a:pt x="73818" y="23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19541925" y="2858650"/>
              <a:ext cx="1886475" cy="1069400"/>
            </a:xfrm>
            <a:custGeom>
              <a:rect b="b" l="l" r="r" t="t"/>
              <a:pathLst>
                <a:path extrusionOk="0" h="42776" w="75459">
                  <a:moveTo>
                    <a:pt x="45490" y="0"/>
                  </a:moveTo>
                  <a:cubicBezTo>
                    <a:pt x="43349" y="0"/>
                    <a:pt x="41211" y="473"/>
                    <a:pt x="39587" y="1419"/>
                  </a:cubicBezTo>
                  <a:lnTo>
                    <a:pt x="3265" y="22526"/>
                  </a:lnTo>
                  <a:cubicBezTo>
                    <a:pt x="1" y="24417"/>
                    <a:pt x="17" y="27481"/>
                    <a:pt x="3298" y="29372"/>
                  </a:cubicBezTo>
                  <a:lnTo>
                    <a:pt x="24054" y="41357"/>
                  </a:lnTo>
                  <a:cubicBezTo>
                    <a:pt x="25694" y="42303"/>
                    <a:pt x="27837" y="42775"/>
                    <a:pt x="29975" y="42775"/>
                  </a:cubicBezTo>
                  <a:cubicBezTo>
                    <a:pt x="32114" y="42775"/>
                    <a:pt x="34248" y="42303"/>
                    <a:pt x="35871" y="41357"/>
                  </a:cubicBezTo>
                  <a:lnTo>
                    <a:pt x="72194" y="20250"/>
                  </a:lnTo>
                  <a:cubicBezTo>
                    <a:pt x="75458" y="18358"/>
                    <a:pt x="75441" y="15295"/>
                    <a:pt x="72161" y="13403"/>
                  </a:cubicBezTo>
                  <a:lnTo>
                    <a:pt x="51405" y="1419"/>
                  </a:lnTo>
                  <a:cubicBezTo>
                    <a:pt x="49773" y="473"/>
                    <a:pt x="47630" y="0"/>
                    <a:pt x="45490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18894575" y="455400"/>
              <a:ext cx="2928850" cy="3905025"/>
            </a:xfrm>
            <a:custGeom>
              <a:rect b="b" l="l" r="r" t="t"/>
              <a:pathLst>
                <a:path extrusionOk="0" h="156201" w="117154">
                  <a:moveTo>
                    <a:pt x="33" y="2003"/>
                  </a:moveTo>
                  <a:cubicBezTo>
                    <a:pt x="22" y="2009"/>
                    <a:pt x="11" y="2015"/>
                    <a:pt x="0" y="2022"/>
                  </a:cubicBezTo>
                  <a:cubicBezTo>
                    <a:pt x="11" y="2015"/>
                    <a:pt x="22" y="2009"/>
                    <a:pt x="33" y="2003"/>
                  </a:cubicBezTo>
                  <a:close/>
                  <a:moveTo>
                    <a:pt x="3494" y="0"/>
                  </a:moveTo>
                  <a:cubicBezTo>
                    <a:pt x="3280" y="0"/>
                    <a:pt x="3078" y="85"/>
                    <a:pt x="2796" y="247"/>
                  </a:cubicBezTo>
                  <a:cubicBezTo>
                    <a:pt x="1501" y="994"/>
                    <a:pt x="1309" y="1264"/>
                    <a:pt x="33" y="2003"/>
                  </a:cubicBezTo>
                  <a:lnTo>
                    <a:pt x="33" y="2003"/>
                  </a:lnTo>
                  <a:cubicBezTo>
                    <a:pt x="167" y="1927"/>
                    <a:pt x="263" y="1894"/>
                    <a:pt x="341" y="1894"/>
                  </a:cubicBezTo>
                  <a:cubicBezTo>
                    <a:pt x="625" y="1894"/>
                    <a:pt x="684" y="2324"/>
                    <a:pt x="1456" y="2775"/>
                  </a:cubicBezTo>
                  <a:lnTo>
                    <a:pt x="109604" y="65611"/>
                  </a:lnTo>
                  <a:cubicBezTo>
                    <a:pt x="111613" y="66766"/>
                    <a:pt x="113220" y="69578"/>
                    <a:pt x="113220" y="71872"/>
                  </a:cubicBezTo>
                  <a:lnTo>
                    <a:pt x="112985" y="153857"/>
                  </a:lnTo>
                  <a:cubicBezTo>
                    <a:pt x="112985" y="155012"/>
                    <a:pt x="112584" y="155816"/>
                    <a:pt x="111931" y="156201"/>
                  </a:cubicBezTo>
                  <a:cubicBezTo>
                    <a:pt x="113237" y="155431"/>
                    <a:pt x="114542" y="154677"/>
                    <a:pt x="115848" y="153907"/>
                  </a:cubicBezTo>
                  <a:cubicBezTo>
                    <a:pt x="116501" y="153539"/>
                    <a:pt x="116919" y="152719"/>
                    <a:pt x="116919" y="151581"/>
                  </a:cubicBezTo>
                  <a:lnTo>
                    <a:pt x="117137" y="69595"/>
                  </a:lnTo>
                  <a:cubicBezTo>
                    <a:pt x="117153" y="67302"/>
                    <a:pt x="115530" y="64490"/>
                    <a:pt x="113538" y="63335"/>
                  </a:cubicBezTo>
                  <a:lnTo>
                    <a:pt x="4687" y="498"/>
                  </a:lnTo>
                  <a:cubicBezTo>
                    <a:pt x="4106" y="160"/>
                    <a:pt x="3789" y="0"/>
                    <a:pt x="3494" y="0"/>
                  </a:cubicBez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18869050" y="494825"/>
              <a:ext cx="2908350" cy="3854125"/>
            </a:xfrm>
            <a:custGeom>
              <a:rect b="b" l="l" r="r" t="t"/>
              <a:pathLst>
                <a:path extrusionOk="0" h="154165" w="116334">
                  <a:moveTo>
                    <a:pt x="2249" y="0"/>
                  </a:moveTo>
                  <a:cubicBezTo>
                    <a:pt x="1059" y="0"/>
                    <a:pt x="234" y="944"/>
                    <a:pt x="234" y="2570"/>
                  </a:cubicBezTo>
                  <a:lnTo>
                    <a:pt x="0" y="84556"/>
                  </a:lnTo>
                  <a:cubicBezTo>
                    <a:pt x="0" y="86866"/>
                    <a:pt x="1624" y="89678"/>
                    <a:pt x="3616" y="90833"/>
                  </a:cubicBezTo>
                  <a:lnTo>
                    <a:pt x="112466" y="153669"/>
                  </a:lnTo>
                  <a:cubicBezTo>
                    <a:pt x="113046" y="154005"/>
                    <a:pt x="113596" y="154164"/>
                    <a:pt x="114084" y="154164"/>
                  </a:cubicBezTo>
                  <a:cubicBezTo>
                    <a:pt x="115274" y="154164"/>
                    <a:pt x="116099" y="153220"/>
                    <a:pt x="116099" y="151594"/>
                  </a:cubicBezTo>
                  <a:lnTo>
                    <a:pt x="116333" y="69608"/>
                  </a:lnTo>
                  <a:cubicBezTo>
                    <a:pt x="116333" y="67298"/>
                    <a:pt x="114726" y="64503"/>
                    <a:pt x="112718" y="63348"/>
                  </a:cubicBezTo>
                  <a:lnTo>
                    <a:pt x="3867" y="495"/>
                  </a:lnTo>
                  <a:cubicBezTo>
                    <a:pt x="3287" y="159"/>
                    <a:pt x="2738" y="0"/>
                    <a:pt x="2249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5"/>
            <p:cNvSpPr/>
            <p:nvPr/>
          </p:nvSpPr>
          <p:spPr>
            <a:xfrm>
              <a:off x="18901250" y="591525"/>
              <a:ext cx="2820475" cy="3567625"/>
            </a:xfrm>
            <a:custGeom>
              <a:rect b="b" l="l" r="r" t="t"/>
              <a:pathLst>
                <a:path extrusionOk="0" h="142705" w="112819">
                  <a:moveTo>
                    <a:pt x="1918" y="1"/>
                  </a:moveTo>
                  <a:cubicBezTo>
                    <a:pt x="890" y="1"/>
                    <a:pt x="202" y="688"/>
                    <a:pt x="202" y="1916"/>
                  </a:cubicBezTo>
                  <a:lnTo>
                    <a:pt x="1" y="76051"/>
                  </a:lnTo>
                  <a:cubicBezTo>
                    <a:pt x="1" y="77926"/>
                    <a:pt x="1574" y="80336"/>
                    <a:pt x="3516" y="81458"/>
                  </a:cubicBezTo>
                  <a:lnTo>
                    <a:pt x="109086" y="142152"/>
                  </a:lnTo>
                  <a:cubicBezTo>
                    <a:pt x="109744" y="142526"/>
                    <a:pt x="110361" y="142704"/>
                    <a:pt x="110890" y="142704"/>
                  </a:cubicBezTo>
                  <a:cubicBezTo>
                    <a:pt x="111923" y="142704"/>
                    <a:pt x="112618" y="142025"/>
                    <a:pt x="112618" y="140796"/>
                  </a:cubicBezTo>
                  <a:lnTo>
                    <a:pt x="112802" y="66661"/>
                  </a:lnTo>
                  <a:cubicBezTo>
                    <a:pt x="112819" y="64786"/>
                    <a:pt x="111245" y="62376"/>
                    <a:pt x="109304" y="61254"/>
                  </a:cubicBezTo>
                  <a:lnTo>
                    <a:pt x="3717" y="560"/>
                  </a:lnTo>
                  <a:cubicBezTo>
                    <a:pt x="3059" y="181"/>
                    <a:pt x="2444" y="1"/>
                    <a:pt x="1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5"/>
            <p:cNvSpPr/>
            <p:nvPr/>
          </p:nvSpPr>
          <p:spPr>
            <a:xfrm>
              <a:off x="20053700" y="3295525"/>
              <a:ext cx="70750" cy="90950"/>
            </a:xfrm>
            <a:custGeom>
              <a:rect b="b" l="l" r="r" t="t"/>
              <a:pathLst>
                <a:path extrusionOk="0" h="3638" w="2830">
                  <a:moveTo>
                    <a:pt x="780" y="0"/>
                  </a:moveTo>
                  <a:cubicBezTo>
                    <a:pt x="317" y="0"/>
                    <a:pt x="1" y="363"/>
                    <a:pt x="1" y="1000"/>
                  </a:cubicBezTo>
                  <a:cubicBezTo>
                    <a:pt x="1" y="1904"/>
                    <a:pt x="637" y="2992"/>
                    <a:pt x="1424" y="3444"/>
                  </a:cubicBezTo>
                  <a:cubicBezTo>
                    <a:pt x="1647" y="3575"/>
                    <a:pt x="1859" y="3637"/>
                    <a:pt x="2048" y="3637"/>
                  </a:cubicBezTo>
                  <a:cubicBezTo>
                    <a:pt x="2509" y="3637"/>
                    <a:pt x="2830" y="3266"/>
                    <a:pt x="2830" y="2624"/>
                  </a:cubicBezTo>
                  <a:cubicBezTo>
                    <a:pt x="2830" y="1737"/>
                    <a:pt x="2210" y="632"/>
                    <a:pt x="1424" y="197"/>
                  </a:cubicBezTo>
                  <a:cubicBezTo>
                    <a:pt x="1192" y="64"/>
                    <a:pt x="973" y="0"/>
                    <a:pt x="780" y="0"/>
                  </a:cubicBez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5"/>
            <p:cNvSpPr/>
            <p:nvPr/>
          </p:nvSpPr>
          <p:spPr>
            <a:xfrm>
              <a:off x="20420700" y="2817850"/>
              <a:ext cx="281225" cy="176800"/>
            </a:xfrm>
            <a:custGeom>
              <a:rect b="b" l="l" r="r" t="t"/>
              <a:pathLst>
                <a:path extrusionOk="0" h="7072" w="11249">
                  <a:moveTo>
                    <a:pt x="673" y="0"/>
                  </a:moveTo>
                  <a:cubicBezTo>
                    <a:pt x="321" y="0"/>
                    <a:pt x="1" y="279"/>
                    <a:pt x="1" y="674"/>
                  </a:cubicBezTo>
                  <a:cubicBezTo>
                    <a:pt x="1" y="925"/>
                    <a:pt x="135" y="1142"/>
                    <a:pt x="335" y="1260"/>
                  </a:cubicBezTo>
                  <a:lnTo>
                    <a:pt x="10245" y="6984"/>
                  </a:lnTo>
                  <a:cubicBezTo>
                    <a:pt x="10349" y="7044"/>
                    <a:pt x="10460" y="7072"/>
                    <a:pt x="10570" y="7072"/>
                  </a:cubicBezTo>
                  <a:cubicBezTo>
                    <a:pt x="10919" y="7072"/>
                    <a:pt x="11249" y="6793"/>
                    <a:pt x="11249" y="6398"/>
                  </a:cubicBezTo>
                  <a:cubicBezTo>
                    <a:pt x="11249" y="6147"/>
                    <a:pt x="11115" y="5930"/>
                    <a:pt x="10914" y="5812"/>
                  </a:cubicBezTo>
                  <a:lnTo>
                    <a:pt x="1005" y="88"/>
                  </a:lnTo>
                  <a:cubicBezTo>
                    <a:pt x="897" y="28"/>
                    <a:pt x="783" y="0"/>
                    <a:pt x="67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5"/>
            <p:cNvSpPr/>
            <p:nvPr/>
          </p:nvSpPr>
          <p:spPr>
            <a:xfrm>
              <a:off x="20419025" y="2900700"/>
              <a:ext cx="235200" cy="150875"/>
            </a:xfrm>
            <a:custGeom>
              <a:rect b="b" l="l" r="r" t="t"/>
              <a:pathLst>
                <a:path extrusionOk="0" h="6035" w="9408">
                  <a:moveTo>
                    <a:pt x="673" y="1"/>
                  </a:moveTo>
                  <a:cubicBezTo>
                    <a:pt x="321" y="1"/>
                    <a:pt x="1" y="279"/>
                    <a:pt x="1" y="674"/>
                  </a:cubicBezTo>
                  <a:cubicBezTo>
                    <a:pt x="1" y="908"/>
                    <a:pt x="118" y="1126"/>
                    <a:pt x="336" y="1260"/>
                  </a:cubicBezTo>
                  <a:lnTo>
                    <a:pt x="8403" y="5947"/>
                  </a:lnTo>
                  <a:cubicBezTo>
                    <a:pt x="8512" y="6007"/>
                    <a:pt x="8625" y="6034"/>
                    <a:pt x="8736" y="6034"/>
                  </a:cubicBezTo>
                  <a:cubicBezTo>
                    <a:pt x="9088" y="6034"/>
                    <a:pt x="9408" y="5756"/>
                    <a:pt x="9408" y="5361"/>
                  </a:cubicBezTo>
                  <a:cubicBezTo>
                    <a:pt x="9408" y="5126"/>
                    <a:pt x="9291" y="4892"/>
                    <a:pt x="9073" y="4775"/>
                  </a:cubicBezTo>
                  <a:lnTo>
                    <a:pt x="1005" y="88"/>
                  </a:lnTo>
                  <a:cubicBezTo>
                    <a:pt x="897" y="28"/>
                    <a:pt x="783" y="1"/>
                    <a:pt x="673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5"/>
            <p:cNvSpPr/>
            <p:nvPr/>
          </p:nvSpPr>
          <p:spPr>
            <a:xfrm>
              <a:off x="20421950" y="2980875"/>
              <a:ext cx="259475" cy="164250"/>
            </a:xfrm>
            <a:custGeom>
              <a:rect b="b" l="l" r="r" t="t"/>
              <a:pathLst>
                <a:path extrusionOk="0" h="6570" w="10379">
                  <a:moveTo>
                    <a:pt x="675" y="0"/>
                  </a:moveTo>
                  <a:cubicBezTo>
                    <a:pt x="327" y="0"/>
                    <a:pt x="1" y="288"/>
                    <a:pt x="1" y="681"/>
                  </a:cubicBezTo>
                  <a:cubicBezTo>
                    <a:pt x="1" y="915"/>
                    <a:pt x="135" y="1133"/>
                    <a:pt x="336" y="1267"/>
                  </a:cubicBezTo>
                  <a:lnTo>
                    <a:pt x="9375" y="6472"/>
                  </a:lnTo>
                  <a:cubicBezTo>
                    <a:pt x="9487" y="6539"/>
                    <a:pt x="9606" y="6569"/>
                    <a:pt x="9721" y="6569"/>
                  </a:cubicBezTo>
                  <a:cubicBezTo>
                    <a:pt x="10067" y="6569"/>
                    <a:pt x="10379" y="6293"/>
                    <a:pt x="10379" y="5903"/>
                  </a:cubicBezTo>
                  <a:lnTo>
                    <a:pt x="10379" y="5886"/>
                  </a:lnTo>
                  <a:cubicBezTo>
                    <a:pt x="10379" y="5652"/>
                    <a:pt x="10262" y="5435"/>
                    <a:pt x="10044" y="5317"/>
                  </a:cubicBezTo>
                  <a:lnTo>
                    <a:pt x="1005" y="95"/>
                  </a:lnTo>
                  <a:cubicBezTo>
                    <a:pt x="900" y="30"/>
                    <a:pt x="786" y="0"/>
                    <a:pt x="675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5"/>
            <p:cNvSpPr/>
            <p:nvPr/>
          </p:nvSpPr>
          <p:spPr>
            <a:xfrm>
              <a:off x="20428225" y="2071725"/>
              <a:ext cx="856625" cy="519275"/>
            </a:xfrm>
            <a:custGeom>
              <a:rect b="b" l="l" r="r" t="t"/>
              <a:pathLst>
                <a:path extrusionOk="0" h="20771" w="34265">
                  <a:moveTo>
                    <a:pt x="1148" y="1"/>
                  </a:moveTo>
                  <a:cubicBezTo>
                    <a:pt x="548" y="1"/>
                    <a:pt x="1" y="471"/>
                    <a:pt x="1" y="1143"/>
                  </a:cubicBezTo>
                  <a:lnTo>
                    <a:pt x="1" y="1159"/>
                  </a:lnTo>
                  <a:cubicBezTo>
                    <a:pt x="1" y="1578"/>
                    <a:pt x="219" y="1946"/>
                    <a:pt x="570" y="2164"/>
                  </a:cubicBezTo>
                  <a:lnTo>
                    <a:pt x="32541" y="20610"/>
                  </a:lnTo>
                  <a:cubicBezTo>
                    <a:pt x="32725" y="20720"/>
                    <a:pt x="32923" y="20771"/>
                    <a:pt x="33116" y="20771"/>
                  </a:cubicBezTo>
                  <a:cubicBezTo>
                    <a:pt x="33711" y="20771"/>
                    <a:pt x="34265" y="20292"/>
                    <a:pt x="34265" y="19622"/>
                  </a:cubicBezTo>
                  <a:lnTo>
                    <a:pt x="34265" y="19605"/>
                  </a:lnTo>
                  <a:cubicBezTo>
                    <a:pt x="34265" y="19203"/>
                    <a:pt x="34047" y="18819"/>
                    <a:pt x="33696" y="18601"/>
                  </a:cubicBezTo>
                  <a:lnTo>
                    <a:pt x="1725" y="155"/>
                  </a:lnTo>
                  <a:cubicBezTo>
                    <a:pt x="1538" y="49"/>
                    <a:pt x="1340" y="1"/>
                    <a:pt x="1148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5"/>
            <p:cNvSpPr/>
            <p:nvPr/>
          </p:nvSpPr>
          <p:spPr>
            <a:xfrm>
              <a:off x="20429075" y="2192925"/>
              <a:ext cx="436900" cy="276725"/>
            </a:xfrm>
            <a:custGeom>
              <a:rect b="b" l="l" r="r" t="t"/>
              <a:pathLst>
                <a:path extrusionOk="0" h="11069" w="17476">
                  <a:moveTo>
                    <a:pt x="1159" y="0"/>
                  </a:moveTo>
                  <a:cubicBezTo>
                    <a:pt x="561" y="0"/>
                    <a:pt x="17" y="479"/>
                    <a:pt x="17" y="1149"/>
                  </a:cubicBezTo>
                  <a:cubicBezTo>
                    <a:pt x="0" y="1567"/>
                    <a:pt x="235" y="1952"/>
                    <a:pt x="586" y="2153"/>
                  </a:cubicBezTo>
                  <a:lnTo>
                    <a:pt x="15751" y="10907"/>
                  </a:lnTo>
                  <a:cubicBezTo>
                    <a:pt x="15936" y="11018"/>
                    <a:pt x="16134" y="11069"/>
                    <a:pt x="16327" y="11069"/>
                  </a:cubicBezTo>
                  <a:cubicBezTo>
                    <a:pt x="16922" y="11069"/>
                    <a:pt x="17476" y="10590"/>
                    <a:pt x="17476" y="9920"/>
                  </a:cubicBezTo>
                  <a:cubicBezTo>
                    <a:pt x="17476" y="9501"/>
                    <a:pt x="17258" y="9116"/>
                    <a:pt x="16890" y="8915"/>
                  </a:cubicBezTo>
                  <a:lnTo>
                    <a:pt x="1741" y="161"/>
                  </a:lnTo>
                  <a:cubicBezTo>
                    <a:pt x="1553" y="50"/>
                    <a:pt x="1353" y="0"/>
                    <a:pt x="1159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5"/>
            <p:cNvSpPr/>
            <p:nvPr/>
          </p:nvSpPr>
          <p:spPr>
            <a:xfrm>
              <a:off x="20420700" y="1677600"/>
              <a:ext cx="1076325" cy="645775"/>
            </a:xfrm>
            <a:custGeom>
              <a:rect b="b" l="l" r="r" t="t"/>
              <a:pathLst>
                <a:path extrusionOk="0" h="25831" w="43053">
                  <a:moveTo>
                    <a:pt x="1173" y="1"/>
                  </a:moveTo>
                  <a:cubicBezTo>
                    <a:pt x="569" y="1"/>
                    <a:pt x="13" y="482"/>
                    <a:pt x="1" y="1157"/>
                  </a:cubicBezTo>
                  <a:cubicBezTo>
                    <a:pt x="1" y="1575"/>
                    <a:pt x="235" y="1960"/>
                    <a:pt x="587" y="2161"/>
                  </a:cubicBezTo>
                  <a:lnTo>
                    <a:pt x="41311" y="25679"/>
                  </a:lnTo>
                  <a:cubicBezTo>
                    <a:pt x="41496" y="25783"/>
                    <a:pt x="41690" y="25830"/>
                    <a:pt x="41880" y="25830"/>
                  </a:cubicBezTo>
                  <a:cubicBezTo>
                    <a:pt x="42484" y="25830"/>
                    <a:pt x="43040" y="25349"/>
                    <a:pt x="43052" y="24674"/>
                  </a:cubicBezTo>
                  <a:cubicBezTo>
                    <a:pt x="43052" y="24256"/>
                    <a:pt x="42818" y="23871"/>
                    <a:pt x="42466" y="23670"/>
                  </a:cubicBezTo>
                  <a:lnTo>
                    <a:pt x="1742" y="152"/>
                  </a:lnTo>
                  <a:cubicBezTo>
                    <a:pt x="1557" y="48"/>
                    <a:pt x="1363" y="1"/>
                    <a:pt x="1173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20417350" y="1811700"/>
              <a:ext cx="972950" cy="586400"/>
            </a:xfrm>
            <a:custGeom>
              <a:rect b="b" l="l" r="r" t="t"/>
              <a:pathLst>
                <a:path extrusionOk="0" h="23456" w="38918">
                  <a:moveTo>
                    <a:pt x="1142" y="0"/>
                  </a:moveTo>
                  <a:cubicBezTo>
                    <a:pt x="545" y="0"/>
                    <a:pt x="1" y="479"/>
                    <a:pt x="1" y="1149"/>
                  </a:cubicBezTo>
                  <a:cubicBezTo>
                    <a:pt x="1" y="1567"/>
                    <a:pt x="218" y="1952"/>
                    <a:pt x="570" y="2153"/>
                  </a:cubicBezTo>
                  <a:lnTo>
                    <a:pt x="37194" y="23294"/>
                  </a:lnTo>
                  <a:cubicBezTo>
                    <a:pt x="37378" y="23405"/>
                    <a:pt x="37576" y="23455"/>
                    <a:pt x="37769" y="23455"/>
                  </a:cubicBezTo>
                  <a:cubicBezTo>
                    <a:pt x="38365" y="23455"/>
                    <a:pt x="38918" y="22976"/>
                    <a:pt x="38918" y="22306"/>
                  </a:cubicBezTo>
                  <a:cubicBezTo>
                    <a:pt x="38918" y="21888"/>
                    <a:pt x="38700" y="21503"/>
                    <a:pt x="38349" y="21302"/>
                  </a:cubicBezTo>
                  <a:lnTo>
                    <a:pt x="1725" y="161"/>
                  </a:lnTo>
                  <a:cubicBezTo>
                    <a:pt x="1536" y="51"/>
                    <a:pt x="1337" y="0"/>
                    <a:pt x="1142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19023875" y="2401975"/>
              <a:ext cx="551150" cy="330825"/>
            </a:xfrm>
            <a:custGeom>
              <a:rect b="b" l="l" r="r" t="t"/>
              <a:pathLst>
                <a:path extrusionOk="0" h="13233" w="22046">
                  <a:moveTo>
                    <a:pt x="591" y="1"/>
                  </a:moveTo>
                  <a:cubicBezTo>
                    <a:pt x="286" y="1"/>
                    <a:pt x="0" y="246"/>
                    <a:pt x="0" y="587"/>
                  </a:cubicBezTo>
                  <a:cubicBezTo>
                    <a:pt x="0" y="805"/>
                    <a:pt x="118" y="1005"/>
                    <a:pt x="302" y="1106"/>
                  </a:cubicBezTo>
                  <a:lnTo>
                    <a:pt x="21158" y="13158"/>
                  </a:lnTo>
                  <a:cubicBezTo>
                    <a:pt x="21248" y="13209"/>
                    <a:pt x="21345" y="13232"/>
                    <a:pt x="21441" y="13232"/>
                  </a:cubicBezTo>
                  <a:cubicBezTo>
                    <a:pt x="21751" y="13232"/>
                    <a:pt x="22045" y="12984"/>
                    <a:pt x="22045" y="12639"/>
                  </a:cubicBezTo>
                  <a:cubicBezTo>
                    <a:pt x="22045" y="12421"/>
                    <a:pt x="21928" y="12237"/>
                    <a:pt x="21744" y="12120"/>
                  </a:cubicBezTo>
                  <a:lnTo>
                    <a:pt x="888" y="85"/>
                  </a:lnTo>
                  <a:cubicBezTo>
                    <a:pt x="793" y="27"/>
                    <a:pt x="691" y="1"/>
                    <a:pt x="591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19022200" y="2470850"/>
              <a:ext cx="498400" cy="300250"/>
            </a:xfrm>
            <a:custGeom>
              <a:rect b="b" l="l" r="r" t="t"/>
              <a:pathLst>
                <a:path extrusionOk="0" h="12010" w="19936">
                  <a:moveTo>
                    <a:pt x="590" y="0"/>
                  </a:moveTo>
                  <a:cubicBezTo>
                    <a:pt x="284" y="0"/>
                    <a:pt x="0" y="248"/>
                    <a:pt x="0" y="594"/>
                  </a:cubicBezTo>
                  <a:cubicBezTo>
                    <a:pt x="0" y="795"/>
                    <a:pt x="101" y="996"/>
                    <a:pt x="285" y="1096"/>
                  </a:cubicBezTo>
                  <a:lnTo>
                    <a:pt x="19049" y="11926"/>
                  </a:lnTo>
                  <a:cubicBezTo>
                    <a:pt x="19144" y="11984"/>
                    <a:pt x="19245" y="12010"/>
                    <a:pt x="19343" y="12010"/>
                  </a:cubicBezTo>
                  <a:cubicBezTo>
                    <a:pt x="19645" y="12010"/>
                    <a:pt x="19923" y="11764"/>
                    <a:pt x="19936" y="11424"/>
                  </a:cubicBezTo>
                  <a:cubicBezTo>
                    <a:pt x="19936" y="11206"/>
                    <a:pt x="19819" y="11005"/>
                    <a:pt x="19635" y="10905"/>
                  </a:cubicBezTo>
                  <a:lnTo>
                    <a:pt x="871" y="75"/>
                  </a:lnTo>
                  <a:cubicBezTo>
                    <a:pt x="780" y="24"/>
                    <a:pt x="684" y="0"/>
                    <a:pt x="590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19650325" y="2761450"/>
              <a:ext cx="551125" cy="330800"/>
            </a:xfrm>
            <a:custGeom>
              <a:rect b="b" l="l" r="r" t="t"/>
              <a:pathLst>
                <a:path extrusionOk="0" h="13232" w="22045">
                  <a:moveTo>
                    <a:pt x="592" y="0"/>
                  </a:moveTo>
                  <a:cubicBezTo>
                    <a:pt x="286" y="0"/>
                    <a:pt x="0" y="249"/>
                    <a:pt x="0" y="603"/>
                  </a:cubicBezTo>
                  <a:cubicBezTo>
                    <a:pt x="0" y="804"/>
                    <a:pt x="117" y="1005"/>
                    <a:pt x="301" y="1105"/>
                  </a:cubicBezTo>
                  <a:lnTo>
                    <a:pt x="21158" y="13157"/>
                  </a:lnTo>
                  <a:cubicBezTo>
                    <a:pt x="21248" y="13208"/>
                    <a:pt x="21345" y="13232"/>
                    <a:pt x="21440" y="13232"/>
                  </a:cubicBezTo>
                  <a:cubicBezTo>
                    <a:pt x="21751" y="13232"/>
                    <a:pt x="22045" y="12984"/>
                    <a:pt x="22045" y="12638"/>
                  </a:cubicBezTo>
                  <a:cubicBezTo>
                    <a:pt x="22045" y="12437"/>
                    <a:pt x="21928" y="12236"/>
                    <a:pt x="21743" y="12136"/>
                  </a:cubicBezTo>
                  <a:lnTo>
                    <a:pt x="887" y="84"/>
                  </a:lnTo>
                  <a:cubicBezTo>
                    <a:pt x="793" y="27"/>
                    <a:pt x="691" y="0"/>
                    <a:pt x="592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19648650" y="2830300"/>
              <a:ext cx="498400" cy="300275"/>
            </a:xfrm>
            <a:custGeom>
              <a:rect b="b" l="l" r="r" t="t"/>
              <a:pathLst>
                <a:path extrusionOk="0" h="12011" w="19936">
                  <a:moveTo>
                    <a:pt x="590" y="1"/>
                  </a:moveTo>
                  <a:cubicBezTo>
                    <a:pt x="284" y="1"/>
                    <a:pt x="0" y="249"/>
                    <a:pt x="0" y="594"/>
                  </a:cubicBezTo>
                  <a:cubicBezTo>
                    <a:pt x="0" y="795"/>
                    <a:pt x="100" y="996"/>
                    <a:pt x="285" y="1096"/>
                  </a:cubicBezTo>
                  <a:lnTo>
                    <a:pt x="19049" y="11926"/>
                  </a:lnTo>
                  <a:cubicBezTo>
                    <a:pt x="19143" y="11984"/>
                    <a:pt x="19244" y="12010"/>
                    <a:pt x="19343" y="12010"/>
                  </a:cubicBezTo>
                  <a:cubicBezTo>
                    <a:pt x="19644" y="12010"/>
                    <a:pt x="19923" y="11765"/>
                    <a:pt x="19936" y="11424"/>
                  </a:cubicBezTo>
                  <a:cubicBezTo>
                    <a:pt x="19936" y="11206"/>
                    <a:pt x="19819" y="11022"/>
                    <a:pt x="19634" y="10905"/>
                  </a:cubicBezTo>
                  <a:lnTo>
                    <a:pt x="870" y="75"/>
                  </a:lnTo>
                  <a:cubicBezTo>
                    <a:pt x="780" y="24"/>
                    <a:pt x="684" y="1"/>
                    <a:pt x="590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20425300" y="1943750"/>
              <a:ext cx="756625" cy="461650"/>
            </a:xfrm>
            <a:custGeom>
              <a:rect b="b" l="l" r="r" t="t"/>
              <a:pathLst>
                <a:path extrusionOk="0" h="18466" w="30265">
                  <a:moveTo>
                    <a:pt x="1156" y="0"/>
                  </a:moveTo>
                  <a:cubicBezTo>
                    <a:pt x="553" y="0"/>
                    <a:pt x="1" y="481"/>
                    <a:pt x="1" y="1156"/>
                  </a:cubicBezTo>
                  <a:cubicBezTo>
                    <a:pt x="1" y="1575"/>
                    <a:pt x="218" y="1960"/>
                    <a:pt x="570" y="2161"/>
                  </a:cubicBezTo>
                  <a:lnTo>
                    <a:pt x="28540" y="18313"/>
                  </a:lnTo>
                  <a:cubicBezTo>
                    <a:pt x="28724" y="18417"/>
                    <a:pt x="28919" y="18465"/>
                    <a:pt x="29109" y="18465"/>
                  </a:cubicBezTo>
                  <a:cubicBezTo>
                    <a:pt x="29712" y="18465"/>
                    <a:pt x="30264" y="17984"/>
                    <a:pt x="30264" y="17309"/>
                  </a:cubicBezTo>
                  <a:cubicBezTo>
                    <a:pt x="30264" y="16891"/>
                    <a:pt x="30047" y="16506"/>
                    <a:pt x="29695" y="16305"/>
                  </a:cubicBezTo>
                  <a:lnTo>
                    <a:pt x="1725" y="152"/>
                  </a:lnTo>
                  <a:cubicBezTo>
                    <a:pt x="1541" y="48"/>
                    <a:pt x="1346" y="0"/>
                    <a:pt x="1156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20523650" y="2461725"/>
              <a:ext cx="188325" cy="123075"/>
            </a:xfrm>
            <a:custGeom>
              <a:rect b="b" l="l" r="r" t="t"/>
              <a:pathLst>
                <a:path extrusionOk="0" h="4923" w="7533">
                  <a:moveTo>
                    <a:pt x="679" y="1"/>
                  </a:moveTo>
                  <a:cubicBezTo>
                    <a:pt x="330" y="1"/>
                    <a:pt x="0" y="279"/>
                    <a:pt x="0" y="674"/>
                  </a:cubicBezTo>
                  <a:cubicBezTo>
                    <a:pt x="0" y="909"/>
                    <a:pt x="134" y="1143"/>
                    <a:pt x="335" y="1260"/>
                  </a:cubicBezTo>
                  <a:lnTo>
                    <a:pt x="6528" y="4825"/>
                  </a:lnTo>
                  <a:cubicBezTo>
                    <a:pt x="6641" y="4892"/>
                    <a:pt x="6760" y="4922"/>
                    <a:pt x="6875" y="4922"/>
                  </a:cubicBezTo>
                  <a:cubicBezTo>
                    <a:pt x="7221" y="4922"/>
                    <a:pt x="7533" y="4646"/>
                    <a:pt x="7533" y="4256"/>
                  </a:cubicBezTo>
                  <a:cubicBezTo>
                    <a:pt x="7533" y="4005"/>
                    <a:pt x="7416" y="3788"/>
                    <a:pt x="7198" y="3670"/>
                  </a:cubicBezTo>
                  <a:lnTo>
                    <a:pt x="1005" y="88"/>
                  </a:lnTo>
                  <a:cubicBezTo>
                    <a:pt x="901" y="28"/>
                    <a:pt x="789" y="1"/>
                    <a:pt x="679" y="1"/>
                  </a:cubicBezTo>
                  <a:close/>
                </a:path>
              </a:pathLst>
            </a:custGeom>
            <a:solidFill>
              <a:srgbClr val="E1A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20429500" y="2384425"/>
              <a:ext cx="69075" cy="123875"/>
            </a:xfrm>
            <a:custGeom>
              <a:rect b="b" l="l" r="r" t="t"/>
              <a:pathLst>
                <a:path extrusionOk="0" h="4955" w="2763">
                  <a:moveTo>
                    <a:pt x="0" y="0"/>
                  </a:moveTo>
                  <a:lnTo>
                    <a:pt x="0" y="3365"/>
                  </a:lnTo>
                  <a:lnTo>
                    <a:pt x="2762" y="4955"/>
                  </a:lnTo>
                  <a:lnTo>
                    <a:pt x="2762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20523650" y="2601075"/>
              <a:ext cx="188325" cy="123075"/>
            </a:xfrm>
            <a:custGeom>
              <a:rect b="b" l="l" r="r" t="t"/>
              <a:pathLst>
                <a:path extrusionOk="0" h="4923" w="7533">
                  <a:moveTo>
                    <a:pt x="672" y="1"/>
                  </a:moveTo>
                  <a:cubicBezTo>
                    <a:pt x="320" y="1"/>
                    <a:pt x="0" y="279"/>
                    <a:pt x="0" y="674"/>
                  </a:cubicBezTo>
                  <a:cubicBezTo>
                    <a:pt x="0" y="909"/>
                    <a:pt x="134" y="1143"/>
                    <a:pt x="335" y="1260"/>
                  </a:cubicBezTo>
                  <a:lnTo>
                    <a:pt x="6528" y="4825"/>
                  </a:lnTo>
                  <a:cubicBezTo>
                    <a:pt x="6641" y="4892"/>
                    <a:pt x="6760" y="4922"/>
                    <a:pt x="6875" y="4922"/>
                  </a:cubicBezTo>
                  <a:cubicBezTo>
                    <a:pt x="7221" y="4922"/>
                    <a:pt x="7533" y="4646"/>
                    <a:pt x="7533" y="4256"/>
                  </a:cubicBezTo>
                  <a:cubicBezTo>
                    <a:pt x="7533" y="4005"/>
                    <a:pt x="7416" y="3788"/>
                    <a:pt x="7198" y="3670"/>
                  </a:cubicBezTo>
                  <a:lnTo>
                    <a:pt x="1005" y="88"/>
                  </a:lnTo>
                  <a:cubicBezTo>
                    <a:pt x="897" y="28"/>
                    <a:pt x="783" y="1"/>
                    <a:pt x="672" y="1"/>
                  </a:cubicBezTo>
                  <a:close/>
                </a:path>
              </a:pathLst>
            </a:custGeom>
            <a:solidFill>
              <a:srgbClr val="E1A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20429500" y="2523775"/>
              <a:ext cx="69075" cy="123875"/>
            </a:xfrm>
            <a:custGeom>
              <a:rect b="b" l="l" r="r" t="t"/>
              <a:pathLst>
                <a:path extrusionOk="0" h="4955" w="2763">
                  <a:moveTo>
                    <a:pt x="0" y="0"/>
                  </a:moveTo>
                  <a:lnTo>
                    <a:pt x="0" y="3364"/>
                  </a:lnTo>
                  <a:lnTo>
                    <a:pt x="2762" y="4955"/>
                  </a:lnTo>
                  <a:lnTo>
                    <a:pt x="2762" y="1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78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20523650" y="2740425"/>
              <a:ext cx="188325" cy="122825"/>
            </a:xfrm>
            <a:custGeom>
              <a:rect b="b" l="l" r="r" t="t"/>
              <a:pathLst>
                <a:path extrusionOk="0" h="4913" w="7533">
                  <a:moveTo>
                    <a:pt x="672" y="1"/>
                  </a:moveTo>
                  <a:cubicBezTo>
                    <a:pt x="320" y="1"/>
                    <a:pt x="0" y="279"/>
                    <a:pt x="0" y="674"/>
                  </a:cubicBezTo>
                  <a:cubicBezTo>
                    <a:pt x="0" y="908"/>
                    <a:pt x="134" y="1126"/>
                    <a:pt x="335" y="1243"/>
                  </a:cubicBezTo>
                  <a:lnTo>
                    <a:pt x="6528" y="4825"/>
                  </a:lnTo>
                  <a:cubicBezTo>
                    <a:pt x="6636" y="4885"/>
                    <a:pt x="6750" y="4913"/>
                    <a:pt x="6861" y="4913"/>
                  </a:cubicBezTo>
                  <a:cubicBezTo>
                    <a:pt x="7213" y="4913"/>
                    <a:pt x="7533" y="4634"/>
                    <a:pt x="7533" y="4239"/>
                  </a:cubicBezTo>
                  <a:cubicBezTo>
                    <a:pt x="7533" y="4005"/>
                    <a:pt x="7416" y="3787"/>
                    <a:pt x="7198" y="3670"/>
                  </a:cubicBezTo>
                  <a:lnTo>
                    <a:pt x="1005" y="88"/>
                  </a:lnTo>
                  <a:cubicBezTo>
                    <a:pt x="897" y="28"/>
                    <a:pt x="783" y="1"/>
                    <a:pt x="672" y="1"/>
                  </a:cubicBezTo>
                  <a:close/>
                </a:path>
              </a:pathLst>
            </a:custGeom>
            <a:solidFill>
              <a:srgbClr val="E1A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20429500" y="2663100"/>
              <a:ext cx="69075" cy="123900"/>
            </a:xfrm>
            <a:custGeom>
              <a:rect b="b" l="l" r="r" t="t"/>
              <a:pathLst>
                <a:path extrusionOk="0" h="4956" w="2763">
                  <a:moveTo>
                    <a:pt x="0" y="1"/>
                  </a:moveTo>
                  <a:lnTo>
                    <a:pt x="0" y="3365"/>
                  </a:lnTo>
                  <a:lnTo>
                    <a:pt x="2762" y="4956"/>
                  </a:lnTo>
                  <a:lnTo>
                    <a:pt x="2762" y="1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21301575" y="2732575"/>
              <a:ext cx="166575" cy="881725"/>
            </a:xfrm>
            <a:custGeom>
              <a:rect b="b" l="l" r="r" t="t"/>
              <a:pathLst>
                <a:path extrusionOk="0" h="35269" w="6663">
                  <a:moveTo>
                    <a:pt x="84" y="1"/>
                  </a:moveTo>
                  <a:lnTo>
                    <a:pt x="0" y="31469"/>
                  </a:lnTo>
                  <a:lnTo>
                    <a:pt x="6579" y="35269"/>
                  </a:lnTo>
                  <a:lnTo>
                    <a:pt x="6662" y="3800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21040450" y="2894100"/>
              <a:ext cx="166150" cy="580025"/>
            </a:xfrm>
            <a:custGeom>
              <a:rect b="b" l="l" r="r" t="t"/>
              <a:pathLst>
                <a:path extrusionOk="0" h="23201" w="6646">
                  <a:moveTo>
                    <a:pt x="67" y="1"/>
                  </a:moveTo>
                  <a:lnTo>
                    <a:pt x="1" y="19401"/>
                  </a:lnTo>
                  <a:lnTo>
                    <a:pt x="6595" y="23200"/>
                  </a:lnTo>
                  <a:lnTo>
                    <a:pt x="6646" y="380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20796475" y="2613325"/>
              <a:ext cx="166575" cy="715175"/>
            </a:xfrm>
            <a:custGeom>
              <a:rect b="b" l="l" r="r" t="t"/>
              <a:pathLst>
                <a:path extrusionOk="0" h="28607" w="6663">
                  <a:moveTo>
                    <a:pt x="68" y="0"/>
                  </a:moveTo>
                  <a:lnTo>
                    <a:pt x="1" y="24790"/>
                  </a:lnTo>
                  <a:lnTo>
                    <a:pt x="6596" y="28606"/>
                  </a:lnTo>
                  <a:lnTo>
                    <a:pt x="6663" y="380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19506775" y="2187825"/>
              <a:ext cx="346100" cy="444425"/>
            </a:xfrm>
            <a:custGeom>
              <a:rect b="b" l="l" r="r" t="t"/>
              <a:pathLst>
                <a:path extrusionOk="0" h="17777" w="13844">
                  <a:moveTo>
                    <a:pt x="4498" y="1915"/>
                  </a:moveTo>
                  <a:cubicBezTo>
                    <a:pt x="5232" y="1915"/>
                    <a:pt x="6059" y="2154"/>
                    <a:pt x="6930" y="2658"/>
                  </a:cubicBezTo>
                  <a:cubicBezTo>
                    <a:pt x="9927" y="4382"/>
                    <a:pt x="12354" y="8584"/>
                    <a:pt x="12337" y="12015"/>
                  </a:cubicBezTo>
                  <a:cubicBezTo>
                    <a:pt x="12337" y="14459"/>
                    <a:pt x="11109" y="15869"/>
                    <a:pt x="9328" y="15869"/>
                  </a:cubicBezTo>
                  <a:cubicBezTo>
                    <a:pt x="8595" y="15869"/>
                    <a:pt x="7770" y="15631"/>
                    <a:pt x="6897" y="15129"/>
                  </a:cubicBezTo>
                  <a:cubicBezTo>
                    <a:pt x="3901" y="13405"/>
                    <a:pt x="1474" y="9186"/>
                    <a:pt x="1490" y="5755"/>
                  </a:cubicBezTo>
                  <a:cubicBezTo>
                    <a:pt x="1490" y="3315"/>
                    <a:pt x="2722" y="1915"/>
                    <a:pt x="4498" y="1915"/>
                  </a:cubicBezTo>
                  <a:close/>
                  <a:moveTo>
                    <a:pt x="3843" y="0"/>
                  </a:moveTo>
                  <a:cubicBezTo>
                    <a:pt x="1577" y="0"/>
                    <a:pt x="13" y="1796"/>
                    <a:pt x="1" y="4901"/>
                  </a:cubicBezTo>
                  <a:cubicBezTo>
                    <a:pt x="1" y="9270"/>
                    <a:pt x="3081" y="14626"/>
                    <a:pt x="6897" y="16836"/>
                  </a:cubicBezTo>
                  <a:cubicBezTo>
                    <a:pt x="8008" y="17474"/>
                    <a:pt x="9057" y="17776"/>
                    <a:pt x="9988" y="17776"/>
                  </a:cubicBezTo>
                  <a:cubicBezTo>
                    <a:pt x="12255" y="17776"/>
                    <a:pt x="13815" y="15983"/>
                    <a:pt x="13827" y="12886"/>
                  </a:cubicBezTo>
                  <a:cubicBezTo>
                    <a:pt x="13843" y="8500"/>
                    <a:pt x="10747" y="3144"/>
                    <a:pt x="6947" y="951"/>
                  </a:cubicBezTo>
                  <a:cubicBezTo>
                    <a:pt x="5833" y="306"/>
                    <a:pt x="4778" y="0"/>
                    <a:pt x="3843" y="0"/>
                  </a:cubicBezTo>
                  <a:close/>
                </a:path>
              </a:pathLst>
            </a:custGeom>
            <a:solidFill>
              <a:srgbClr val="D9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19506350" y="2185575"/>
              <a:ext cx="173275" cy="420650"/>
            </a:xfrm>
            <a:custGeom>
              <a:rect b="b" l="l" r="r" t="t"/>
              <a:pathLst>
                <a:path extrusionOk="0" h="16826" w="6931">
                  <a:moveTo>
                    <a:pt x="3849" y="1"/>
                  </a:moveTo>
                  <a:cubicBezTo>
                    <a:pt x="1582" y="1"/>
                    <a:pt x="13" y="1798"/>
                    <a:pt x="1" y="4908"/>
                  </a:cubicBezTo>
                  <a:cubicBezTo>
                    <a:pt x="1" y="9276"/>
                    <a:pt x="3081" y="14633"/>
                    <a:pt x="6897" y="16826"/>
                  </a:cubicBezTo>
                  <a:lnTo>
                    <a:pt x="6897" y="15118"/>
                  </a:lnTo>
                  <a:cubicBezTo>
                    <a:pt x="3901" y="13394"/>
                    <a:pt x="1474" y="9193"/>
                    <a:pt x="1491" y="5761"/>
                  </a:cubicBezTo>
                  <a:cubicBezTo>
                    <a:pt x="1491" y="3317"/>
                    <a:pt x="2718" y="1908"/>
                    <a:pt x="4500" y="1908"/>
                  </a:cubicBezTo>
                  <a:cubicBezTo>
                    <a:pt x="5232" y="1908"/>
                    <a:pt x="6058" y="2146"/>
                    <a:pt x="6931" y="2648"/>
                  </a:cubicBezTo>
                  <a:lnTo>
                    <a:pt x="6931" y="941"/>
                  </a:lnTo>
                  <a:cubicBezTo>
                    <a:pt x="5826" y="303"/>
                    <a:pt x="4779" y="1"/>
                    <a:pt x="3849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19571650" y="2325400"/>
              <a:ext cx="48150" cy="90325"/>
            </a:xfrm>
            <a:custGeom>
              <a:rect b="b" l="l" r="r" t="t"/>
              <a:pathLst>
                <a:path extrusionOk="0" h="3613" w="1926">
                  <a:moveTo>
                    <a:pt x="335" y="1"/>
                  </a:moveTo>
                  <a:lnTo>
                    <a:pt x="184" y="1440"/>
                  </a:lnTo>
                  <a:lnTo>
                    <a:pt x="753" y="1758"/>
                  </a:lnTo>
                  <a:cubicBezTo>
                    <a:pt x="1423" y="2160"/>
                    <a:pt x="1641" y="2528"/>
                    <a:pt x="1641" y="2913"/>
                  </a:cubicBezTo>
                  <a:cubicBezTo>
                    <a:pt x="1641" y="3145"/>
                    <a:pt x="1548" y="3277"/>
                    <a:pt x="1367" y="3277"/>
                  </a:cubicBezTo>
                  <a:cubicBezTo>
                    <a:pt x="1260" y="3277"/>
                    <a:pt x="1122" y="3231"/>
                    <a:pt x="954" y="3131"/>
                  </a:cubicBezTo>
                  <a:cubicBezTo>
                    <a:pt x="603" y="2930"/>
                    <a:pt x="301" y="2612"/>
                    <a:pt x="134" y="2311"/>
                  </a:cubicBezTo>
                  <a:lnTo>
                    <a:pt x="0" y="2478"/>
                  </a:lnTo>
                  <a:cubicBezTo>
                    <a:pt x="201" y="2846"/>
                    <a:pt x="569" y="3198"/>
                    <a:pt x="954" y="3432"/>
                  </a:cubicBezTo>
                  <a:cubicBezTo>
                    <a:pt x="1174" y="3556"/>
                    <a:pt x="1354" y="3612"/>
                    <a:pt x="1497" y="3612"/>
                  </a:cubicBezTo>
                  <a:cubicBezTo>
                    <a:pt x="1778" y="3612"/>
                    <a:pt x="1914" y="3397"/>
                    <a:pt x="1925" y="3064"/>
                  </a:cubicBezTo>
                  <a:cubicBezTo>
                    <a:pt x="1925" y="2528"/>
                    <a:pt x="1624" y="1976"/>
                    <a:pt x="820" y="1524"/>
                  </a:cubicBezTo>
                  <a:lnTo>
                    <a:pt x="469" y="1323"/>
                  </a:lnTo>
                  <a:lnTo>
                    <a:pt x="569" y="403"/>
                  </a:lnTo>
                  <a:lnTo>
                    <a:pt x="1774" y="1106"/>
                  </a:lnTo>
                  <a:lnTo>
                    <a:pt x="1774" y="821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19628125" y="2364200"/>
              <a:ext cx="53175" cy="84375"/>
            </a:xfrm>
            <a:custGeom>
              <a:rect b="b" l="l" r="r" t="t"/>
              <a:pathLst>
                <a:path extrusionOk="0" h="3375" w="2127">
                  <a:moveTo>
                    <a:pt x="744" y="324"/>
                  </a:moveTo>
                  <a:cubicBezTo>
                    <a:pt x="838" y="324"/>
                    <a:pt x="942" y="357"/>
                    <a:pt x="1055" y="424"/>
                  </a:cubicBezTo>
                  <a:cubicBezTo>
                    <a:pt x="1524" y="692"/>
                    <a:pt x="1842" y="1311"/>
                    <a:pt x="1842" y="2131"/>
                  </a:cubicBezTo>
                  <a:cubicBezTo>
                    <a:pt x="1842" y="2750"/>
                    <a:pt x="1652" y="3045"/>
                    <a:pt x="1364" y="3045"/>
                  </a:cubicBezTo>
                  <a:cubicBezTo>
                    <a:pt x="1271" y="3045"/>
                    <a:pt x="1167" y="3013"/>
                    <a:pt x="1055" y="2952"/>
                  </a:cubicBezTo>
                  <a:cubicBezTo>
                    <a:pt x="587" y="2684"/>
                    <a:pt x="269" y="2048"/>
                    <a:pt x="285" y="1228"/>
                  </a:cubicBezTo>
                  <a:cubicBezTo>
                    <a:pt x="285" y="625"/>
                    <a:pt x="464" y="324"/>
                    <a:pt x="744" y="324"/>
                  </a:cubicBezTo>
                  <a:close/>
                  <a:moveTo>
                    <a:pt x="616" y="1"/>
                  </a:moveTo>
                  <a:cubicBezTo>
                    <a:pt x="246" y="1"/>
                    <a:pt x="1" y="362"/>
                    <a:pt x="1" y="1077"/>
                  </a:cubicBezTo>
                  <a:cubicBezTo>
                    <a:pt x="1" y="2048"/>
                    <a:pt x="436" y="2885"/>
                    <a:pt x="1055" y="3236"/>
                  </a:cubicBezTo>
                  <a:cubicBezTo>
                    <a:pt x="1214" y="3329"/>
                    <a:pt x="1362" y="3375"/>
                    <a:pt x="1495" y="3375"/>
                  </a:cubicBezTo>
                  <a:cubicBezTo>
                    <a:pt x="1866" y="3375"/>
                    <a:pt x="2114" y="3014"/>
                    <a:pt x="2127" y="2299"/>
                  </a:cubicBezTo>
                  <a:cubicBezTo>
                    <a:pt x="2127" y="1328"/>
                    <a:pt x="1675" y="491"/>
                    <a:pt x="1055" y="140"/>
                  </a:cubicBezTo>
                  <a:cubicBezTo>
                    <a:pt x="897" y="47"/>
                    <a:pt x="748" y="1"/>
                    <a:pt x="616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19689650" y="2394550"/>
              <a:ext cx="30150" cy="45450"/>
            </a:xfrm>
            <a:custGeom>
              <a:rect b="b" l="l" r="r" t="t"/>
              <a:pathLst>
                <a:path extrusionOk="0" h="1818" w="1206">
                  <a:moveTo>
                    <a:pt x="441" y="231"/>
                  </a:moveTo>
                  <a:cubicBezTo>
                    <a:pt x="490" y="231"/>
                    <a:pt x="544" y="248"/>
                    <a:pt x="603" y="281"/>
                  </a:cubicBezTo>
                  <a:cubicBezTo>
                    <a:pt x="854" y="432"/>
                    <a:pt x="1021" y="750"/>
                    <a:pt x="1021" y="1152"/>
                  </a:cubicBezTo>
                  <a:cubicBezTo>
                    <a:pt x="1021" y="1453"/>
                    <a:pt x="927" y="1604"/>
                    <a:pt x="774" y="1604"/>
                  </a:cubicBezTo>
                  <a:cubicBezTo>
                    <a:pt x="723" y="1604"/>
                    <a:pt x="666" y="1587"/>
                    <a:pt x="603" y="1553"/>
                  </a:cubicBezTo>
                  <a:cubicBezTo>
                    <a:pt x="352" y="1403"/>
                    <a:pt x="201" y="1068"/>
                    <a:pt x="201" y="683"/>
                  </a:cubicBezTo>
                  <a:cubicBezTo>
                    <a:pt x="201" y="382"/>
                    <a:pt x="295" y="231"/>
                    <a:pt x="441" y="231"/>
                  </a:cubicBezTo>
                  <a:close/>
                  <a:moveTo>
                    <a:pt x="346" y="1"/>
                  </a:moveTo>
                  <a:cubicBezTo>
                    <a:pt x="135" y="1"/>
                    <a:pt x="0" y="198"/>
                    <a:pt x="0" y="566"/>
                  </a:cubicBezTo>
                  <a:cubicBezTo>
                    <a:pt x="0" y="1068"/>
                    <a:pt x="252" y="1537"/>
                    <a:pt x="603" y="1738"/>
                  </a:cubicBezTo>
                  <a:cubicBezTo>
                    <a:pt x="697" y="1791"/>
                    <a:pt x="784" y="1817"/>
                    <a:pt x="860" y="1817"/>
                  </a:cubicBezTo>
                  <a:cubicBezTo>
                    <a:pt x="1071" y="1817"/>
                    <a:pt x="1206" y="1620"/>
                    <a:pt x="1206" y="1252"/>
                  </a:cubicBezTo>
                  <a:cubicBezTo>
                    <a:pt x="1206" y="750"/>
                    <a:pt x="955" y="281"/>
                    <a:pt x="603" y="80"/>
                  </a:cubicBezTo>
                  <a:cubicBezTo>
                    <a:pt x="509" y="27"/>
                    <a:pt x="422" y="1"/>
                    <a:pt x="346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5"/>
            <p:cNvSpPr/>
            <p:nvPr/>
          </p:nvSpPr>
          <p:spPr>
            <a:xfrm>
              <a:off x="19730250" y="2453975"/>
              <a:ext cx="30150" cy="45450"/>
            </a:xfrm>
            <a:custGeom>
              <a:rect b="b" l="l" r="r" t="t"/>
              <a:pathLst>
                <a:path extrusionOk="0" h="1818" w="1206">
                  <a:moveTo>
                    <a:pt x="430" y="224"/>
                  </a:moveTo>
                  <a:cubicBezTo>
                    <a:pt x="480" y="224"/>
                    <a:pt x="538" y="242"/>
                    <a:pt x="603" y="281"/>
                  </a:cubicBezTo>
                  <a:cubicBezTo>
                    <a:pt x="854" y="432"/>
                    <a:pt x="1021" y="750"/>
                    <a:pt x="1004" y="1152"/>
                  </a:cubicBezTo>
                  <a:cubicBezTo>
                    <a:pt x="1004" y="1438"/>
                    <a:pt x="921" y="1594"/>
                    <a:pt x="776" y="1594"/>
                  </a:cubicBezTo>
                  <a:cubicBezTo>
                    <a:pt x="725" y="1594"/>
                    <a:pt x="667" y="1575"/>
                    <a:pt x="603" y="1537"/>
                  </a:cubicBezTo>
                  <a:cubicBezTo>
                    <a:pt x="352" y="1403"/>
                    <a:pt x="184" y="1068"/>
                    <a:pt x="201" y="666"/>
                  </a:cubicBezTo>
                  <a:cubicBezTo>
                    <a:pt x="201" y="380"/>
                    <a:pt x="284" y="224"/>
                    <a:pt x="430" y="224"/>
                  </a:cubicBezTo>
                  <a:close/>
                  <a:moveTo>
                    <a:pt x="345" y="1"/>
                  </a:moveTo>
                  <a:cubicBezTo>
                    <a:pt x="135" y="1"/>
                    <a:pt x="0" y="198"/>
                    <a:pt x="0" y="566"/>
                  </a:cubicBezTo>
                  <a:cubicBezTo>
                    <a:pt x="0" y="1068"/>
                    <a:pt x="251" y="1537"/>
                    <a:pt x="603" y="1737"/>
                  </a:cubicBezTo>
                  <a:cubicBezTo>
                    <a:pt x="697" y="1791"/>
                    <a:pt x="783" y="1817"/>
                    <a:pt x="860" y="1817"/>
                  </a:cubicBezTo>
                  <a:cubicBezTo>
                    <a:pt x="1070" y="1817"/>
                    <a:pt x="1205" y="1620"/>
                    <a:pt x="1205" y="1252"/>
                  </a:cubicBezTo>
                  <a:cubicBezTo>
                    <a:pt x="1205" y="767"/>
                    <a:pt x="954" y="281"/>
                    <a:pt x="603" y="80"/>
                  </a:cubicBezTo>
                  <a:cubicBezTo>
                    <a:pt x="509" y="27"/>
                    <a:pt x="422" y="1"/>
                    <a:pt x="345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5"/>
            <p:cNvSpPr/>
            <p:nvPr/>
          </p:nvSpPr>
          <p:spPr>
            <a:xfrm>
              <a:off x="19699700" y="2420400"/>
              <a:ext cx="51075" cy="53175"/>
            </a:xfrm>
            <a:custGeom>
              <a:rect b="b" l="l" r="r" t="t"/>
              <a:pathLst>
                <a:path extrusionOk="0" h="2127" w="2043">
                  <a:moveTo>
                    <a:pt x="1808" y="1"/>
                  </a:moveTo>
                  <a:lnTo>
                    <a:pt x="0" y="1992"/>
                  </a:lnTo>
                  <a:lnTo>
                    <a:pt x="218" y="2126"/>
                  </a:lnTo>
                  <a:lnTo>
                    <a:pt x="2042" y="134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5"/>
            <p:cNvSpPr/>
            <p:nvPr/>
          </p:nvSpPr>
          <p:spPr>
            <a:xfrm>
              <a:off x="19924825" y="2431775"/>
              <a:ext cx="345675" cy="444275"/>
            </a:xfrm>
            <a:custGeom>
              <a:rect b="b" l="l" r="r" t="t"/>
              <a:pathLst>
                <a:path extrusionOk="0" h="17771" w="13827">
                  <a:moveTo>
                    <a:pt x="4500" y="1902"/>
                  </a:moveTo>
                  <a:cubicBezTo>
                    <a:pt x="5232" y="1902"/>
                    <a:pt x="6058" y="2140"/>
                    <a:pt x="6930" y="2642"/>
                  </a:cubicBezTo>
                  <a:cubicBezTo>
                    <a:pt x="9926" y="4383"/>
                    <a:pt x="12354" y="8584"/>
                    <a:pt x="12337" y="12016"/>
                  </a:cubicBezTo>
                  <a:cubicBezTo>
                    <a:pt x="12337" y="14460"/>
                    <a:pt x="11109" y="15869"/>
                    <a:pt x="9327" y="15869"/>
                  </a:cubicBezTo>
                  <a:cubicBezTo>
                    <a:pt x="8595" y="15869"/>
                    <a:pt x="7769" y="15631"/>
                    <a:pt x="6897" y="15129"/>
                  </a:cubicBezTo>
                  <a:cubicBezTo>
                    <a:pt x="3901" y="13388"/>
                    <a:pt x="1474" y="9187"/>
                    <a:pt x="1490" y="5756"/>
                  </a:cubicBezTo>
                  <a:cubicBezTo>
                    <a:pt x="1490" y="3312"/>
                    <a:pt x="2718" y="1902"/>
                    <a:pt x="4500" y="1902"/>
                  </a:cubicBezTo>
                  <a:close/>
                  <a:moveTo>
                    <a:pt x="3837" y="1"/>
                  </a:moveTo>
                  <a:cubicBezTo>
                    <a:pt x="1576" y="1"/>
                    <a:pt x="12" y="1797"/>
                    <a:pt x="1" y="4902"/>
                  </a:cubicBezTo>
                  <a:cubicBezTo>
                    <a:pt x="1" y="9271"/>
                    <a:pt x="3080" y="14627"/>
                    <a:pt x="6897" y="16820"/>
                  </a:cubicBezTo>
                  <a:cubicBezTo>
                    <a:pt x="8006" y="17465"/>
                    <a:pt x="9057" y="17770"/>
                    <a:pt x="9990" y="17770"/>
                  </a:cubicBezTo>
                  <a:cubicBezTo>
                    <a:pt x="12251" y="17770"/>
                    <a:pt x="13815" y="15974"/>
                    <a:pt x="13827" y="12869"/>
                  </a:cubicBezTo>
                  <a:cubicBezTo>
                    <a:pt x="13827" y="8501"/>
                    <a:pt x="10747" y="3144"/>
                    <a:pt x="6930" y="952"/>
                  </a:cubicBezTo>
                  <a:cubicBezTo>
                    <a:pt x="5821" y="306"/>
                    <a:pt x="4770" y="1"/>
                    <a:pt x="3837" y="1"/>
                  </a:cubicBezTo>
                  <a:close/>
                </a:path>
              </a:pathLst>
            </a:custGeom>
            <a:solidFill>
              <a:srgbClr val="D9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5"/>
            <p:cNvSpPr/>
            <p:nvPr/>
          </p:nvSpPr>
          <p:spPr>
            <a:xfrm>
              <a:off x="19924400" y="2431775"/>
              <a:ext cx="346100" cy="444275"/>
            </a:xfrm>
            <a:custGeom>
              <a:rect b="b" l="l" r="r" t="t"/>
              <a:pathLst>
                <a:path extrusionOk="0" h="17771" w="13844">
                  <a:moveTo>
                    <a:pt x="3854" y="1"/>
                  </a:moveTo>
                  <a:cubicBezTo>
                    <a:pt x="1593" y="1"/>
                    <a:pt x="29" y="1797"/>
                    <a:pt x="18" y="4902"/>
                  </a:cubicBezTo>
                  <a:cubicBezTo>
                    <a:pt x="1" y="9271"/>
                    <a:pt x="3097" y="14627"/>
                    <a:pt x="6914" y="16820"/>
                  </a:cubicBezTo>
                  <a:cubicBezTo>
                    <a:pt x="8023" y="17465"/>
                    <a:pt x="9074" y="17770"/>
                    <a:pt x="10007" y="17770"/>
                  </a:cubicBezTo>
                  <a:cubicBezTo>
                    <a:pt x="12268" y="17770"/>
                    <a:pt x="13832" y="15974"/>
                    <a:pt x="13844" y="12869"/>
                  </a:cubicBezTo>
                  <a:cubicBezTo>
                    <a:pt x="13844" y="9907"/>
                    <a:pt x="12438" y="6392"/>
                    <a:pt x="10144" y="3697"/>
                  </a:cubicBezTo>
                  <a:lnTo>
                    <a:pt x="9458" y="4801"/>
                  </a:lnTo>
                  <a:cubicBezTo>
                    <a:pt x="11249" y="6927"/>
                    <a:pt x="12371" y="9689"/>
                    <a:pt x="12354" y="12016"/>
                  </a:cubicBezTo>
                  <a:cubicBezTo>
                    <a:pt x="12354" y="14460"/>
                    <a:pt x="11126" y="15869"/>
                    <a:pt x="9344" y="15869"/>
                  </a:cubicBezTo>
                  <a:cubicBezTo>
                    <a:pt x="8612" y="15869"/>
                    <a:pt x="7786" y="15631"/>
                    <a:pt x="6914" y="15129"/>
                  </a:cubicBezTo>
                  <a:cubicBezTo>
                    <a:pt x="3918" y="13388"/>
                    <a:pt x="1491" y="9187"/>
                    <a:pt x="1507" y="5756"/>
                  </a:cubicBezTo>
                  <a:cubicBezTo>
                    <a:pt x="1507" y="3312"/>
                    <a:pt x="2735" y="1902"/>
                    <a:pt x="4517" y="1902"/>
                  </a:cubicBezTo>
                  <a:cubicBezTo>
                    <a:pt x="5249" y="1902"/>
                    <a:pt x="6075" y="2140"/>
                    <a:pt x="6947" y="2642"/>
                  </a:cubicBezTo>
                  <a:lnTo>
                    <a:pt x="6947" y="952"/>
                  </a:lnTo>
                  <a:cubicBezTo>
                    <a:pt x="5838" y="306"/>
                    <a:pt x="4787" y="1"/>
                    <a:pt x="3854" y="1"/>
                  </a:cubicBez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20003075" y="2586500"/>
              <a:ext cx="49825" cy="84300"/>
            </a:xfrm>
            <a:custGeom>
              <a:rect b="b" l="l" r="r" t="t"/>
              <a:pathLst>
                <a:path extrusionOk="0" h="3372" w="1993">
                  <a:moveTo>
                    <a:pt x="575" y="308"/>
                  </a:moveTo>
                  <a:cubicBezTo>
                    <a:pt x="671" y="308"/>
                    <a:pt x="788" y="345"/>
                    <a:pt x="921" y="420"/>
                  </a:cubicBezTo>
                  <a:cubicBezTo>
                    <a:pt x="1373" y="688"/>
                    <a:pt x="1624" y="1140"/>
                    <a:pt x="1624" y="1475"/>
                  </a:cubicBezTo>
                  <a:cubicBezTo>
                    <a:pt x="1624" y="1730"/>
                    <a:pt x="1499" y="1875"/>
                    <a:pt x="1297" y="1875"/>
                  </a:cubicBezTo>
                  <a:cubicBezTo>
                    <a:pt x="1195" y="1875"/>
                    <a:pt x="1073" y="1838"/>
                    <a:pt x="938" y="1759"/>
                  </a:cubicBezTo>
                  <a:cubicBezTo>
                    <a:pt x="536" y="1508"/>
                    <a:pt x="268" y="1107"/>
                    <a:pt x="268" y="705"/>
                  </a:cubicBezTo>
                  <a:cubicBezTo>
                    <a:pt x="279" y="442"/>
                    <a:pt x="391" y="308"/>
                    <a:pt x="575" y="308"/>
                  </a:cubicBezTo>
                  <a:close/>
                  <a:moveTo>
                    <a:pt x="447" y="1"/>
                  </a:moveTo>
                  <a:cubicBezTo>
                    <a:pt x="177" y="1"/>
                    <a:pt x="1" y="194"/>
                    <a:pt x="1" y="571"/>
                  </a:cubicBezTo>
                  <a:cubicBezTo>
                    <a:pt x="1" y="1123"/>
                    <a:pt x="369" y="1692"/>
                    <a:pt x="888" y="1994"/>
                  </a:cubicBezTo>
                  <a:cubicBezTo>
                    <a:pt x="1059" y="2095"/>
                    <a:pt x="1219" y="2145"/>
                    <a:pt x="1355" y="2145"/>
                  </a:cubicBezTo>
                  <a:cubicBezTo>
                    <a:pt x="1512" y="2145"/>
                    <a:pt x="1636" y="2078"/>
                    <a:pt x="1708" y="1943"/>
                  </a:cubicBezTo>
                  <a:cubicBezTo>
                    <a:pt x="1708" y="2027"/>
                    <a:pt x="1725" y="2128"/>
                    <a:pt x="1725" y="2195"/>
                  </a:cubicBezTo>
                  <a:cubicBezTo>
                    <a:pt x="1713" y="2770"/>
                    <a:pt x="1528" y="3048"/>
                    <a:pt x="1223" y="3048"/>
                  </a:cubicBezTo>
                  <a:cubicBezTo>
                    <a:pt x="1093" y="3048"/>
                    <a:pt x="941" y="2998"/>
                    <a:pt x="771" y="2898"/>
                  </a:cubicBezTo>
                  <a:cubicBezTo>
                    <a:pt x="570" y="2780"/>
                    <a:pt x="402" y="2646"/>
                    <a:pt x="268" y="2462"/>
                  </a:cubicBezTo>
                  <a:lnTo>
                    <a:pt x="151" y="2646"/>
                  </a:lnTo>
                  <a:cubicBezTo>
                    <a:pt x="319" y="2864"/>
                    <a:pt x="536" y="3031"/>
                    <a:pt x="787" y="3182"/>
                  </a:cubicBezTo>
                  <a:cubicBezTo>
                    <a:pt x="998" y="3307"/>
                    <a:pt x="1190" y="3371"/>
                    <a:pt x="1357" y="3371"/>
                  </a:cubicBezTo>
                  <a:cubicBezTo>
                    <a:pt x="1746" y="3371"/>
                    <a:pt x="1993" y="3022"/>
                    <a:pt x="1993" y="2295"/>
                  </a:cubicBezTo>
                  <a:cubicBezTo>
                    <a:pt x="1993" y="1341"/>
                    <a:pt x="1624" y="554"/>
                    <a:pt x="921" y="152"/>
                  </a:cubicBezTo>
                  <a:cubicBezTo>
                    <a:pt x="746" y="51"/>
                    <a:pt x="584" y="1"/>
                    <a:pt x="447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20062500" y="2623475"/>
              <a:ext cx="53175" cy="84500"/>
            </a:xfrm>
            <a:custGeom>
              <a:rect b="b" l="l" r="r" t="t"/>
              <a:pathLst>
                <a:path extrusionOk="0" h="3380" w="2127">
                  <a:moveTo>
                    <a:pt x="745" y="328"/>
                  </a:moveTo>
                  <a:cubicBezTo>
                    <a:pt x="843" y="328"/>
                    <a:pt x="952" y="363"/>
                    <a:pt x="1072" y="431"/>
                  </a:cubicBezTo>
                  <a:cubicBezTo>
                    <a:pt x="1524" y="682"/>
                    <a:pt x="1842" y="1318"/>
                    <a:pt x="1842" y="2138"/>
                  </a:cubicBezTo>
                  <a:cubicBezTo>
                    <a:pt x="1842" y="2741"/>
                    <a:pt x="1663" y="3042"/>
                    <a:pt x="1383" y="3042"/>
                  </a:cubicBezTo>
                  <a:cubicBezTo>
                    <a:pt x="1289" y="3042"/>
                    <a:pt x="1185" y="3009"/>
                    <a:pt x="1072" y="2942"/>
                  </a:cubicBezTo>
                  <a:cubicBezTo>
                    <a:pt x="603" y="2674"/>
                    <a:pt x="285" y="2055"/>
                    <a:pt x="285" y="1234"/>
                  </a:cubicBezTo>
                  <a:cubicBezTo>
                    <a:pt x="285" y="623"/>
                    <a:pt x="462" y="328"/>
                    <a:pt x="745" y="328"/>
                  </a:cubicBezTo>
                  <a:close/>
                  <a:moveTo>
                    <a:pt x="621" y="0"/>
                  </a:moveTo>
                  <a:cubicBezTo>
                    <a:pt x="252" y="0"/>
                    <a:pt x="17" y="367"/>
                    <a:pt x="17" y="1067"/>
                  </a:cubicBezTo>
                  <a:cubicBezTo>
                    <a:pt x="0" y="2038"/>
                    <a:pt x="452" y="2875"/>
                    <a:pt x="1072" y="3243"/>
                  </a:cubicBezTo>
                  <a:cubicBezTo>
                    <a:pt x="1228" y="3334"/>
                    <a:pt x="1374" y="3379"/>
                    <a:pt x="1505" y="3379"/>
                  </a:cubicBezTo>
                  <a:cubicBezTo>
                    <a:pt x="1878" y="3379"/>
                    <a:pt x="2126" y="3012"/>
                    <a:pt x="2126" y="2306"/>
                  </a:cubicBezTo>
                  <a:cubicBezTo>
                    <a:pt x="2126" y="1335"/>
                    <a:pt x="1674" y="498"/>
                    <a:pt x="1072" y="146"/>
                  </a:cubicBezTo>
                  <a:cubicBezTo>
                    <a:pt x="907" y="48"/>
                    <a:pt x="755" y="0"/>
                    <a:pt x="621" y="0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20165025" y="2713225"/>
              <a:ext cx="29725" cy="45425"/>
            </a:xfrm>
            <a:custGeom>
              <a:rect b="b" l="l" r="r" t="t"/>
              <a:pathLst>
                <a:path extrusionOk="0" h="1817" w="1189">
                  <a:moveTo>
                    <a:pt x="430" y="224"/>
                  </a:moveTo>
                  <a:cubicBezTo>
                    <a:pt x="477" y="224"/>
                    <a:pt x="530" y="240"/>
                    <a:pt x="586" y="272"/>
                  </a:cubicBezTo>
                  <a:cubicBezTo>
                    <a:pt x="854" y="423"/>
                    <a:pt x="1005" y="758"/>
                    <a:pt x="1005" y="1143"/>
                  </a:cubicBezTo>
                  <a:cubicBezTo>
                    <a:pt x="1005" y="1444"/>
                    <a:pt x="911" y="1595"/>
                    <a:pt x="758" y="1595"/>
                  </a:cubicBezTo>
                  <a:cubicBezTo>
                    <a:pt x="707" y="1595"/>
                    <a:pt x="649" y="1578"/>
                    <a:pt x="586" y="1545"/>
                  </a:cubicBezTo>
                  <a:cubicBezTo>
                    <a:pt x="352" y="1394"/>
                    <a:pt x="185" y="1076"/>
                    <a:pt x="185" y="674"/>
                  </a:cubicBezTo>
                  <a:cubicBezTo>
                    <a:pt x="185" y="382"/>
                    <a:pt x="281" y="224"/>
                    <a:pt x="430" y="224"/>
                  </a:cubicBezTo>
                  <a:close/>
                  <a:moveTo>
                    <a:pt x="342" y="1"/>
                  </a:moveTo>
                  <a:cubicBezTo>
                    <a:pt x="134" y="1"/>
                    <a:pt x="0" y="203"/>
                    <a:pt x="0" y="557"/>
                  </a:cubicBezTo>
                  <a:cubicBezTo>
                    <a:pt x="0" y="1059"/>
                    <a:pt x="235" y="1528"/>
                    <a:pt x="586" y="1729"/>
                  </a:cubicBezTo>
                  <a:cubicBezTo>
                    <a:pt x="686" y="1788"/>
                    <a:pt x="777" y="1816"/>
                    <a:pt x="855" y="1816"/>
                  </a:cubicBezTo>
                  <a:cubicBezTo>
                    <a:pt x="1065" y="1816"/>
                    <a:pt x="1189" y="1613"/>
                    <a:pt x="1189" y="1260"/>
                  </a:cubicBezTo>
                  <a:cubicBezTo>
                    <a:pt x="1189" y="758"/>
                    <a:pt x="955" y="289"/>
                    <a:pt x="603" y="88"/>
                  </a:cubicBezTo>
                  <a:cubicBezTo>
                    <a:pt x="507" y="29"/>
                    <a:pt x="419" y="1"/>
                    <a:pt x="342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20124425" y="2653825"/>
              <a:ext cx="30150" cy="45625"/>
            </a:xfrm>
            <a:custGeom>
              <a:rect b="b" l="l" r="r" t="t"/>
              <a:pathLst>
                <a:path extrusionOk="0" h="1825" w="1206">
                  <a:moveTo>
                    <a:pt x="438" y="224"/>
                  </a:moveTo>
                  <a:cubicBezTo>
                    <a:pt x="488" y="224"/>
                    <a:pt x="543" y="239"/>
                    <a:pt x="603" y="272"/>
                  </a:cubicBezTo>
                  <a:cubicBezTo>
                    <a:pt x="854" y="422"/>
                    <a:pt x="1005" y="757"/>
                    <a:pt x="1005" y="1142"/>
                  </a:cubicBezTo>
                  <a:cubicBezTo>
                    <a:pt x="1005" y="1441"/>
                    <a:pt x="922" y="1601"/>
                    <a:pt x="775" y="1601"/>
                  </a:cubicBezTo>
                  <a:cubicBezTo>
                    <a:pt x="725" y="1601"/>
                    <a:pt x="668" y="1582"/>
                    <a:pt x="603" y="1544"/>
                  </a:cubicBezTo>
                  <a:cubicBezTo>
                    <a:pt x="352" y="1393"/>
                    <a:pt x="185" y="1075"/>
                    <a:pt x="185" y="673"/>
                  </a:cubicBezTo>
                  <a:cubicBezTo>
                    <a:pt x="185" y="381"/>
                    <a:pt x="282" y="224"/>
                    <a:pt x="438" y="224"/>
                  </a:cubicBezTo>
                  <a:close/>
                  <a:moveTo>
                    <a:pt x="336" y="0"/>
                  </a:moveTo>
                  <a:cubicBezTo>
                    <a:pt x="126" y="0"/>
                    <a:pt x="1" y="206"/>
                    <a:pt x="1" y="573"/>
                  </a:cubicBezTo>
                  <a:cubicBezTo>
                    <a:pt x="1" y="1058"/>
                    <a:pt x="235" y="1527"/>
                    <a:pt x="603" y="1745"/>
                  </a:cubicBezTo>
                  <a:cubicBezTo>
                    <a:pt x="697" y="1798"/>
                    <a:pt x="783" y="1824"/>
                    <a:pt x="858" y="1824"/>
                  </a:cubicBezTo>
                  <a:cubicBezTo>
                    <a:pt x="1065" y="1824"/>
                    <a:pt x="1194" y="1627"/>
                    <a:pt x="1206" y="1259"/>
                  </a:cubicBezTo>
                  <a:cubicBezTo>
                    <a:pt x="1206" y="757"/>
                    <a:pt x="955" y="288"/>
                    <a:pt x="603" y="87"/>
                  </a:cubicBezTo>
                  <a:cubicBezTo>
                    <a:pt x="504" y="29"/>
                    <a:pt x="414" y="0"/>
                    <a:pt x="336" y="0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20134050" y="2679850"/>
              <a:ext cx="51075" cy="53175"/>
            </a:xfrm>
            <a:custGeom>
              <a:rect b="b" l="l" r="r" t="t"/>
              <a:pathLst>
                <a:path extrusionOk="0" h="2127" w="2043">
                  <a:moveTo>
                    <a:pt x="1825" y="0"/>
                  </a:moveTo>
                  <a:lnTo>
                    <a:pt x="1" y="1992"/>
                  </a:lnTo>
                  <a:lnTo>
                    <a:pt x="235" y="2126"/>
                  </a:lnTo>
                  <a:lnTo>
                    <a:pt x="2043" y="118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>
              <a:off x="19088725" y="1961625"/>
              <a:ext cx="346100" cy="444225"/>
            </a:xfrm>
            <a:custGeom>
              <a:rect b="b" l="l" r="r" t="t"/>
              <a:pathLst>
                <a:path extrusionOk="0" h="17769" w="13844">
                  <a:moveTo>
                    <a:pt x="4514" y="1910"/>
                  </a:moveTo>
                  <a:cubicBezTo>
                    <a:pt x="5248" y="1910"/>
                    <a:pt x="6074" y="2148"/>
                    <a:pt x="6947" y="2651"/>
                  </a:cubicBezTo>
                  <a:cubicBezTo>
                    <a:pt x="9927" y="4375"/>
                    <a:pt x="12371" y="8576"/>
                    <a:pt x="12354" y="12024"/>
                  </a:cubicBezTo>
                  <a:cubicBezTo>
                    <a:pt x="12342" y="14456"/>
                    <a:pt x="11112" y="15862"/>
                    <a:pt x="9330" y="15862"/>
                  </a:cubicBezTo>
                  <a:cubicBezTo>
                    <a:pt x="8597" y="15862"/>
                    <a:pt x="7771" y="15624"/>
                    <a:pt x="6897" y="15121"/>
                  </a:cubicBezTo>
                  <a:cubicBezTo>
                    <a:pt x="3918" y="13397"/>
                    <a:pt x="1491" y="9196"/>
                    <a:pt x="1491" y="5747"/>
                  </a:cubicBezTo>
                  <a:cubicBezTo>
                    <a:pt x="1502" y="3316"/>
                    <a:pt x="2733" y="1910"/>
                    <a:pt x="4514" y="1910"/>
                  </a:cubicBezTo>
                  <a:close/>
                  <a:moveTo>
                    <a:pt x="3846" y="0"/>
                  </a:moveTo>
                  <a:cubicBezTo>
                    <a:pt x="1579" y="0"/>
                    <a:pt x="18" y="1788"/>
                    <a:pt x="18" y="4894"/>
                  </a:cubicBezTo>
                  <a:cubicBezTo>
                    <a:pt x="1" y="9263"/>
                    <a:pt x="3081" y="14619"/>
                    <a:pt x="6897" y="16828"/>
                  </a:cubicBezTo>
                  <a:cubicBezTo>
                    <a:pt x="8008" y="17467"/>
                    <a:pt x="9059" y="17769"/>
                    <a:pt x="9991" y="17769"/>
                  </a:cubicBezTo>
                  <a:cubicBezTo>
                    <a:pt x="12262" y="17769"/>
                    <a:pt x="13827" y="15975"/>
                    <a:pt x="13827" y="12878"/>
                  </a:cubicBezTo>
                  <a:cubicBezTo>
                    <a:pt x="13844" y="8493"/>
                    <a:pt x="10764" y="3153"/>
                    <a:pt x="6947" y="943"/>
                  </a:cubicBezTo>
                  <a:cubicBezTo>
                    <a:pt x="5834" y="304"/>
                    <a:pt x="4780" y="0"/>
                    <a:pt x="3846" y="0"/>
                  </a:cubicBezTo>
                  <a:close/>
                </a:path>
              </a:pathLst>
            </a:custGeom>
            <a:solidFill>
              <a:srgbClr val="D9D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>
              <a:off x="19088725" y="1961625"/>
              <a:ext cx="346100" cy="444225"/>
            </a:xfrm>
            <a:custGeom>
              <a:rect b="b" l="l" r="r" t="t"/>
              <a:pathLst>
                <a:path extrusionOk="0" h="17769" w="13844">
                  <a:moveTo>
                    <a:pt x="3846" y="0"/>
                  </a:moveTo>
                  <a:cubicBezTo>
                    <a:pt x="1579" y="0"/>
                    <a:pt x="18" y="1788"/>
                    <a:pt x="18" y="4894"/>
                  </a:cubicBezTo>
                  <a:cubicBezTo>
                    <a:pt x="1" y="9263"/>
                    <a:pt x="3081" y="14619"/>
                    <a:pt x="6897" y="16828"/>
                  </a:cubicBezTo>
                  <a:cubicBezTo>
                    <a:pt x="8008" y="17467"/>
                    <a:pt x="9059" y="17769"/>
                    <a:pt x="9991" y="17769"/>
                  </a:cubicBezTo>
                  <a:cubicBezTo>
                    <a:pt x="12262" y="17769"/>
                    <a:pt x="13827" y="15975"/>
                    <a:pt x="13827" y="12878"/>
                  </a:cubicBezTo>
                  <a:cubicBezTo>
                    <a:pt x="13844" y="11623"/>
                    <a:pt x="13576" y="10217"/>
                    <a:pt x="13090" y="8827"/>
                  </a:cubicBezTo>
                  <a:lnTo>
                    <a:pt x="11768" y="8844"/>
                  </a:lnTo>
                  <a:cubicBezTo>
                    <a:pt x="12153" y="9949"/>
                    <a:pt x="12354" y="11020"/>
                    <a:pt x="12354" y="12024"/>
                  </a:cubicBezTo>
                  <a:cubicBezTo>
                    <a:pt x="12342" y="14456"/>
                    <a:pt x="11112" y="15862"/>
                    <a:pt x="9330" y="15862"/>
                  </a:cubicBezTo>
                  <a:cubicBezTo>
                    <a:pt x="8597" y="15862"/>
                    <a:pt x="7771" y="15624"/>
                    <a:pt x="6897" y="15121"/>
                  </a:cubicBezTo>
                  <a:cubicBezTo>
                    <a:pt x="3918" y="13397"/>
                    <a:pt x="1491" y="9196"/>
                    <a:pt x="1491" y="5747"/>
                  </a:cubicBezTo>
                  <a:cubicBezTo>
                    <a:pt x="1502" y="3317"/>
                    <a:pt x="2732" y="1903"/>
                    <a:pt x="4512" y="1903"/>
                  </a:cubicBezTo>
                  <a:cubicBezTo>
                    <a:pt x="5246" y="1903"/>
                    <a:pt x="6073" y="2143"/>
                    <a:pt x="6947" y="2651"/>
                  </a:cubicBezTo>
                  <a:lnTo>
                    <a:pt x="6947" y="943"/>
                  </a:lnTo>
                  <a:cubicBezTo>
                    <a:pt x="5834" y="304"/>
                    <a:pt x="4780" y="0"/>
                    <a:pt x="3846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5"/>
            <p:cNvSpPr/>
            <p:nvPr/>
          </p:nvSpPr>
          <p:spPr>
            <a:xfrm>
              <a:off x="19161125" y="2110875"/>
              <a:ext cx="51075" cy="87650"/>
            </a:xfrm>
            <a:custGeom>
              <a:rect b="b" l="l" r="r" t="t"/>
              <a:pathLst>
                <a:path extrusionOk="0" h="3506" w="2043">
                  <a:moveTo>
                    <a:pt x="613" y="320"/>
                  </a:moveTo>
                  <a:cubicBezTo>
                    <a:pt x="720" y="320"/>
                    <a:pt x="858" y="368"/>
                    <a:pt x="1022" y="464"/>
                  </a:cubicBezTo>
                  <a:cubicBezTo>
                    <a:pt x="1423" y="698"/>
                    <a:pt x="1691" y="1050"/>
                    <a:pt x="1674" y="1401"/>
                  </a:cubicBezTo>
                  <a:cubicBezTo>
                    <a:pt x="1674" y="1591"/>
                    <a:pt x="1591" y="1692"/>
                    <a:pt x="1434" y="1692"/>
                  </a:cubicBezTo>
                  <a:cubicBezTo>
                    <a:pt x="1329" y="1692"/>
                    <a:pt x="1190" y="1646"/>
                    <a:pt x="1022" y="1552"/>
                  </a:cubicBezTo>
                  <a:cubicBezTo>
                    <a:pt x="603" y="1317"/>
                    <a:pt x="369" y="966"/>
                    <a:pt x="369" y="631"/>
                  </a:cubicBezTo>
                  <a:cubicBezTo>
                    <a:pt x="369" y="423"/>
                    <a:pt x="457" y="320"/>
                    <a:pt x="613" y="320"/>
                  </a:cubicBezTo>
                  <a:close/>
                  <a:moveTo>
                    <a:pt x="550" y="1641"/>
                  </a:moveTo>
                  <a:cubicBezTo>
                    <a:pt x="673" y="1641"/>
                    <a:pt x="832" y="1695"/>
                    <a:pt x="1022" y="1803"/>
                  </a:cubicBezTo>
                  <a:cubicBezTo>
                    <a:pt x="1490" y="2071"/>
                    <a:pt x="1775" y="2472"/>
                    <a:pt x="1775" y="2841"/>
                  </a:cubicBezTo>
                  <a:cubicBezTo>
                    <a:pt x="1775" y="3070"/>
                    <a:pt x="1674" y="3187"/>
                    <a:pt x="1493" y="3187"/>
                  </a:cubicBezTo>
                  <a:cubicBezTo>
                    <a:pt x="1370" y="3187"/>
                    <a:pt x="1211" y="3133"/>
                    <a:pt x="1022" y="3025"/>
                  </a:cubicBezTo>
                  <a:cubicBezTo>
                    <a:pt x="553" y="2757"/>
                    <a:pt x="268" y="2355"/>
                    <a:pt x="268" y="1987"/>
                  </a:cubicBezTo>
                  <a:cubicBezTo>
                    <a:pt x="268" y="1758"/>
                    <a:pt x="370" y="1641"/>
                    <a:pt x="550" y="1641"/>
                  </a:cubicBezTo>
                  <a:close/>
                  <a:moveTo>
                    <a:pt x="470" y="1"/>
                  </a:moveTo>
                  <a:cubicBezTo>
                    <a:pt x="238" y="1"/>
                    <a:pt x="101" y="158"/>
                    <a:pt x="101" y="464"/>
                  </a:cubicBezTo>
                  <a:cubicBezTo>
                    <a:pt x="101" y="782"/>
                    <a:pt x="235" y="1083"/>
                    <a:pt x="520" y="1368"/>
                  </a:cubicBezTo>
                  <a:cubicBezTo>
                    <a:pt x="468" y="1357"/>
                    <a:pt x="420" y="1352"/>
                    <a:pt x="376" y="1352"/>
                  </a:cubicBezTo>
                  <a:cubicBezTo>
                    <a:pt x="132" y="1352"/>
                    <a:pt x="1" y="1508"/>
                    <a:pt x="1" y="1820"/>
                  </a:cubicBezTo>
                  <a:cubicBezTo>
                    <a:pt x="1" y="2355"/>
                    <a:pt x="386" y="2924"/>
                    <a:pt x="1022" y="3293"/>
                  </a:cubicBezTo>
                  <a:cubicBezTo>
                    <a:pt x="1270" y="3436"/>
                    <a:pt x="1479" y="3506"/>
                    <a:pt x="1643" y="3506"/>
                  </a:cubicBezTo>
                  <a:cubicBezTo>
                    <a:pt x="1899" y="3506"/>
                    <a:pt x="2043" y="3335"/>
                    <a:pt x="2043" y="3008"/>
                  </a:cubicBezTo>
                  <a:cubicBezTo>
                    <a:pt x="2043" y="2640"/>
                    <a:pt x="1859" y="2271"/>
                    <a:pt x="1524" y="1953"/>
                  </a:cubicBezTo>
                  <a:lnTo>
                    <a:pt x="1524" y="1953"/>
                  </a:lnTo>
                  <a:cubicBezTo>
                    <a:pt x="1560" y="1960"/>
                    <a:pt x="1594" y="1963"/>
                    <a:pt x="1625" y="1963"/>
                  </a:cubicBezTo>
                  <a:cubicBezTo>
                    <a:pt x="1844" y="1963"/>
                    <a:pt x="1959" y="1813"/>
                    <a:pt x="1959" y="1535"/>
                  </a:cubicBezTo>
                  <a:cubicBezTo>
                    <a:pt x="1959" y="1033"/>
                    <a:pt x="1591" y="514"/>
                    <a:pt x="1022" y="196"/>
                  </a:cubicBezTo>
                  <a:cubicBezTo>
                    <a:pt x="806" y="65"/>
                    <a:pt x="618" y="1"/>
                    <a:pt x="470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5"/>
            <p:cNvSpPr/>
            <p:nvPr/>
          </p:nvSpPr>
          <p:spPr>
            <a:xfrm>
              <a:off x="19221800" y="2147850"/>
              <a:ext cx="53175" cy="84400"/>
            </a:xfrm>
            <a:custGeom>
              <a:rect b="b" l="l" r="r" t="t"/>
              <a:pathLst>
                <a:path extrusionOk="0" h="3376" w="2127">
                  <a:moveTo>
                    <a:pt x="744" y="324"/>
                  </a:moveTo>
                  <a:cubicBezTo>
                    <a:pt x="838" y="324"/>
                    <a:pt x="942" y="357"/>
                    <a:pt x="1055" y="424"/>
                  </a:cubicBezTo>
                  <a:cubicBezTo>
                    <a:pt x="1524" y="692"/>
                    <a:pt x="1842" y="1311"/>
                    <a:pt x="1842" y="2132"/>
                  </a:cubicBezTo>
                  <a:cubicBezTo>
                    <a:pt x="1842" y="2743"/>
                    <a:pt x="1656" y="3038"/>
                    <a:pt x="1374" y="3038"/>
                  </a:cubicBezTo>
                  <a:cubicBezTo>
                    <a:pt x="1278" y="3038"/>
                    <a:pt x="1170" y="3003"/>
                    <a:pt x="1055" y="2935"/>
                  </a:cubicBezTo>
                  <a:cubicBezTo>
                    <a:pt x="587" y="2667"/>
                    <a:pt x="269" y="2048"/>
                    <a:pt x="285" y="1228"/>
                  </a:cubicBezTo>
                  <a:cubicBezTo>
                    <a:pt x="285" y="625"/>
                    <a:pt x="464" y="324"/>
                    <a:pt x="744" y="324"/>
                  </a:cubicBezTo>
                  <a:close/>
                  <a:moveTo>
                    <a:pt x="616" y="1"/>
                  </a:moveTo>
                  <a:cubicBezTo>
                    <a:pt x="246" y="1"/>
                    <a:pt x="1" y="362"/>
                    <a:pt x="1" y="1077"/>
                  </a:cubicBezTo>
                  <a:cubicBezTo>
                    <a:pt x="1" y="2048"/>
                    <a:pt x="436" y="2885"/>
                    <a:pt x="1055" y="3236"/>
                  </a:cubicBezTo>
                  <a:cubicBezTo>
                    <a:pt x="1214" y="3329"/>
                    <a:pt x="1362" y="3375"/>
                    <a:pt x="1495" y="3375"/>
                  </a:cubicBezTo>
                  <a:cubicBezTo>
                    <a:pt x="1866" y="3375"/>
                    <a:pt x="2114" y="3014"/>
                    <a:pt x="2127" y="2299"/>
                  </a:cubicBezTo>
                  <a:cubicBezTo>
                    <a:pt x="2127" y="1328"/>
                    <a:pt x="1675" y="491"/>
                    <a:pt x="1055" y="140"/>
                  </a:cubicBezTo>
                  <a:cubicBezTo>
                    <a:pt x="897" y="47"/>
                    <a:pt x="748" y="1"/>
                    <a:pt x="616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19323900" y="2237625"/>
              <a:ext cx="30175" cy="45450"/>
            </a:xfrm>
            <a:custGeom>
              <a:rect b="b" l="l" r="r" t="t"/>
              <a:pathLst>
                <a:path extrusionOk="0" h="1818" w="1207">
                  <a:moveTo>
                    <a:pt x="430" y="224"/>
                  </a:moveTo>
                  <a:cubicBezTo>
                    <a:pt x="481" y="224"/>
                    <a:pt x="539" y="243"/>
                    <a:pt x="604" y="281"/>
                  </a:cubicBezTo>
                  <a:cubicBezTo>
                    <a:pt x="855" y="415"/>
                    <a:pt x="1022" y="750"/>
                    <a:pt x="1005" y="1135"/>
                  </a:cubicBezTo>
                  <a:cubicBezTo>
                    <a:pt x="1005" y="1436"/>
                    <a:pt x="921" y="1587"/>
                    <a:pt x="772" y="1587"/>
                  </a:cubicBezTo>
                  <a:cubicBezTo>
                    <a:pt x="723" y="1587"/>
                    <a:pt x="666" y="1570"/>
                    <a:pt x="604" y="1537"/>
                  </a:cubicBezTo>
                  <a:cubicBezTo>
                    <a:pt x="352" y="1386"/>
                    <a:pt x="202" y="1068"/>
                    <a:pt x="202" y="666"/>
                  </a:cubicBezTo>
                  <a:cubicBezTo>
                    <a:pt x="202" y="380"/>
                    <a:pt x="285" y="224"/>
                    <a:pt x="430" y="224"/>
                  </a:cubicBezTo>
                  <a:close/>
                  <a:moveTo>
                    <a:pt x="349" y="1"/>
                  </a:moveTo>
                  <a:cubicBezTo>
                    <a:pt x="144" y="1"/>
                    <a:pt x="18" y="198"/>
                    <a:pt x="18" y="566"/>
                  </a:cubicBezTo>
                  <a:cubicBezTo>
                    <a:pt x="1" y="1051"/>
                    <a:pt x="252" y="1537"/>
                    <a:pt x="604" y="1738"/>
                  </a:cubicBezTo>
                  <a:cubicBezTo>
                    <a:pt x="697" y="1791"/>
                    <a:pt x="784" y="1817"/>
                    <a:pt x="861" y="1817"/>
                  </a:cubicBezTo>
                  <a:cubicBezTo>
                    <a:pt x="1071" y="1817"/>
                    <a:pt x="1206" y="1620"/>
                    <a:pt x="1206" y="1252"/>
                  </a:cubicBezTo>
                  <a:cubicBezTo>
                    <a:pt x="1206" y="750"/>
                    <a:pt x="955" y="281"/>
                    <a:pt x="604" y="81"/>
                  </a:cubicBezTo>
                  <a:cubicBezTo>
                    <a:pt x="510" y="27"/>
                    <a:pt x="424" y="1"/>
                    <a:pt x="349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19293375" y="2204050"/>
              <a:ext cx="51075" cy="53175"/>
            </a:xfrm>
            <a:custGeom>
              <a:rect b="b" l="l" r="r" t="t"/>
              <a:pathLst>
                <a:path extrusionOk="0" h="2127" w="2043">
                  <a:moveTo>
                    <a:pt x="1808" y="1"/>
                  </a:moveTo>
                  <a:lnTo>
                    <a:pt x="0" y="1993"/>
                  </a:lnTo>
                  <a:lnTo>
                    <a:pt x="218" y="2127"/>
                  </a:lnTo>
                  <a:lnTo>
                    <a:pt x="2042" y="135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19283325" y="2178200"/>
              <a:ext cx="30150" cy="45450"/>
            </a:xfrm>
            <a:custGeom>
              <a:rect b="b" l="l" r="r" t="t"/>
              <a:pathLst>
                <a:path extrusionOk="0" h="1818" w="1206">
                  <a:moveTo>
                    <a:pt x="437" y="224"/>
                  </a:moveTo>
                  <a:cubicBezTo>
                    <a:pt x="487" y="224"/>
                    <a:pt x="543" y="243"/>
                    <a:pt x="603" y="282"/>
                  </a:cubicBezTo>
                  <a:cubicBezTo>
                    <a:pt x="854" y="415"/>
                    <a:pt x="1021" y="750"/>
                    <a:pt x="1021" y="1152"/>
                  </a:cubicBezTo>
                  <a:cubicBezTo>
                    <a:pt x="1021" y="1438"/>
                    <a:pt x="929" y="1594"/>
                    <a:pt x="779" y="1594"/>
                  </a:cubicBezTo>
                  <a:cubicBezTo>
                    <a:pt x="727" y="1594"/>
                    <a:pt x="668" y="1576"/>
                    <a:pt x="603" y="1537"/>
                  </a:cubicBezTo>
                  <a:cubicBezTo>
                    <a:pt x="352" y="1403"/>
                    <a:pt x="201" y="1068"/>
                    <a:pt x="201" y="666"/>
                  </a:cubicBezTo>
                  <a:cubicBezTo>
                    <a:pt x="201" y="381"/>
                    <a:pt x="293" y="224"/>
                    <a:pt x="437" y="224"/>
                  </a:cubicBezTo>
                  <a:close/>
                  <a:moveTo>
                    <a:pt x="348" y="1"/>
                  </a:moveTo>
                  <a:cubicBezTo>
                    <a:pt x="142" y="1"/>
                    <a:pt x="13" y="198"/>
                    <a:pt x="0" y="566"/>
                  </a:cubicBezTo>
                  <a:cubicBezTo>
                    <a:pt x="0" y="1051"/>
                    <a:pt x="251" y="1537"/>
                    <a:pt x="603" y="1738"/>
                  </a:cubicBezTo>
                  <a:cubicBezTo>
                    <a:pt x="697" y="1791"/>
                    <a:pt x="783" y="1818"/>
                    <a:pt x="860" y="1818"/>
                  </a:cubicBezTo>
                  <a:cubicBezTo>
                    <a:pt x="1071" y="1818"/>
                    <a:pt x="1205" y="1620"/>
                    <a:pt x="1205" y="1252"/>
                  </a:cubicBezTo>
                  <a:cubicBezTo>
                    <a:pt x="1205" y="750"/>
                    <a:pt x="954" y="282"/>
                    <a:pt x="603" y="81"/>
                  </a:cubicBezTo>
                  <a:cubicBezTo>
                    <a:pt x="509" y="27"/>
                    <a:pt x="423" y="1"/>
                    <a:pt x="348" y="1"/>
                  </a:cubicBezTo>
                  <a:close/>
                </a:path>
              </a:pathLst>
            </a:custGeom>
            <a:solidFill>
              <a:srgbClr val="958A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19144800" y="1249350"/>
              <a:ext cx="1057075" cy="667575"/>
            </a:xfrm>
            <a:custGeom>
              <a:rect b="b" l="l" r="r" t="t"/>
              <a:pathLst>
                <a:path extrusionOk="0" h="26703" w="42283">
                  <a:moveTo>
                    <a:pt x="9493" y="0"/>
                  </a:moveTo>
                  <a:cubicBezTo>
                    <a:pt x="9444" y="0"/>
                    <a:pt x="9404" y="26"/>
                    <a:pt x="9374" y="75"/>
                  </a:cubicBezTo>
                  <a:lnTo>
                    <a:pt x="51" y="19592"/>
                  </a:lnTo>
                  <a:cubicBezTo>
                    <a:pt x="1" y="19693"/>
                    <a:pt x="51" y="19894"/>
                    <a:pt x="269" y="20111"/>
                  </a:cubicBezTo>
                  <a:cubicBezTo>
                    <a:pt x="310" y="20132"/>
                    <a:pt x="349" y="20144"/>
                    <a:pt x="384" y="20144"/>
                  </a:cubicBezTo>
                  <a:cubicBezTo>
                    <a:pt x="433" y="20144"/>
                    <a:pt x="474" y="20120"/>
                    <a:pt x="503" y="20061"/>
                  </a:cubicBezTo>
                  <a:lnTo>
                    <a:pt x="9592" y="1079"/>
                  </a:lnTo>
                  <a:lnTo>
                    <a:pt x="15902" y="24095"/>
                  </a:lnTo>
                  <a:cubicBezTo>
                    <a:pt x="15936" y="24212"/>
                    <a:pt x="16020" y="24329"/>
                    <a:pt x="16137" y="24413"/>
                  </a:cubicBezTo>
                  <a:cubicBezTo>
                    <a:pt x="16179" y="24438"/>
                    <a:pt x="16220" y="24451"/>
                    <a:pt x="16258" y="24451"/>
                  </a:cubicBezTo>
                  <a:cubicBezTo>
                    <a:pt x="16296" y="24451"/>
                    <a:pt x="16329" y="24438"/>
                    <a:pt x="16354" y="24413"/>
                  </a:cubicBezTo>
                  <a:lnTo>
                    <a:pt x="23736" y="15223"/>
                  </a:lnTo>
                  <a:lnTo>
                    <a:pt x="27787" y="26388"/>
                  </a:lnTo>
                  <a:cubicBezTo>
                    <a:pt x="27837" y="26505"/>
                    <a:pt x="27921" y="26606"/>
                    <a:pt x="28021" y="26673"/>
                  </a:cubicBezTo>
                  <a:cubicBezTo>
                    <a:pt x="28056" y="26694"/>
                    <a:pt x="28088" y="26703"/>
                    <a:pt x="28118" y="26703"/>
                  </a:cubicBezTo>
                  <a:cubicBezTo>
                    <a:pt x="28158" y="26703"/>
                    <a:pt x="28193" y="26685"/>
                    <a:pt x="28222" y="26656"/>
                  </a:cubicBezTo>
                  <a:lnTo>
                    <a:pt x="42215" y="9214"/>
                  </a:lnTo>
                  <a:cubicBezTo>
                    <a:pt x="42282" y="9131"/>
                    <a:pt x="42249" y="8930"/>
                    <a:pt x="42132" y="8779"/>
                  </a:cubicBezTo>
                  <a:cubicBezTo>
                    <a:pt x="42098" y="8729"/>
                    <a:pt x="42048" y="8695"/>
                    <a:pt x="41998" y="8662"/>
                  </a:cubicBezTo>
                  <a:cubicBezTo>
                    <a:pt x="41967" y="8639"/>
                    <a:pt x="41932" y="8626"/>
                    <a:pt x="41899" y="8626"/>
                  </a:cubicBezTo>
                  <a:cubicBezTo>
                    <a:pt x="41860" y="8626"/>
                    <a:pt x="41824" y="8643"/>
                    <a:pt x="41797" y="8679"/>
                  </a:cubicBezTo>
                  <a:lnTo>
                    <a:pt x="28038" y="25836"/>
                  </a:lnTo>
                  <a:lnTo>
                    <a:pt x="23970" y="14654"/>
                  </a:lnTo>
                  <a:cubicBezTo>
                    <a:pt x="23937" y="14554"/>
                    <a:pt x="23853" y="14437"/>
                    <a:pt x="23753" y="14387"/>
                  </a:cubicBezTo>
                  <a:cubicBezTo>
                    <a:pt x="23714" y="14363"/>
                    <a:pt x="23679" y="14351"/>
                    <a:pt x="23647" y="14351"/>
                  </a:cubicBezTo>
                  <a:cubicBezTo>
                    <a:pt x="23611" y="14351"/>
                    <a:pt x="23579" y="14367"/>
                    <a:pt x="23552" y="14403"/>
                  </a:cubicBezTo>
                  <a:lnTo>
                    <a:pt x="16204" y="23526"/>
                  </a:lnTo>
                  <a:lnTo>
                    <a:pt x="9843" y="360"/>
                  </a:lnTo>
                  <a:cubicBezTo>
                    <a:pt x="9810" y="226"/>
                    <a:pt x="9709" y="109"/>
                    <a:pt x="9609" y="42"/>
                  </a:cubicBezTo>
                  <a:cubicBezTo>
                    <a:pt x="9567" y="14"/>
                    <a:pt x="9528" y="0"/>
                    <a:pt x="9493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19345250" y="1212650"/>
              <a:ext cx="68225" cy="87275"/>
            </a:xfrm>
            <a:custGeom>
              <a:rect b="b" l="l" r="r" t="t"/>
              <a:pathLst>
                <a:path extrusionOk="0" h="3491" w="2729">
                  <a:moveTo>
                    <a:pt x="763" y="0"/>
                  </a:moveTo>
                  <a:cubicBezTo>
                    <a:pt x="318" y="0"/>
                    <a:pt x="12" y="353"/>
                    <a:pt x="1" y="957"/>
                  </a:cubicBezTo>
                  <a:cubicBezTo>
                    <a:pt x="1" y="1828"/>
                    <a:pt x="603" y="2865"/>
                    <a:pt x="1356" y="3301"/>
                  </a:cubicBezTo>
                  <a:cubicBezTo>
                    <a:pt x="1579" y="3429"/>
                    <a:pt x="1791" y="3491"/>
                    <a:pt x="1977" y="3491"/>
                  </a:cubicBezTo>
                  <a:cubicBezTo>
                    <a:pt x="2422" y="3491"/>
                    <a:pt x="2729" y="3143"/>
                    <a:pt x="2729" y="2531"/>
                  </a:cubicBezTo>
                  <a:cubicBezTo>
                    <a:pt x="2729" y="1677"/>
                    <a:pt x="2126" y="622"/>
                    <a:pt x="1373" y="187"/>
                  </a:cubicBezTo>
                  <a:cubicBezTo>
                    <a:pt x="1153" y="60"/>
                    <a:pt x="946" y="0"/>
                    <a:pt x="763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19519325" y="1787375"/>
              <a:ext cx="68250" cy="87450"/>
            </a:xfrm>
            <a:custGeom>
              <a:rect b="b" l="l" r="r" t="t"/>
              <a:pathLst>
                <a:path extrusionOk="0" h="3498" w="2730">
                  <a:moveTo>
                    <a:pt x="767" y="1"/>
                  </a:moveTo>
                  <a:cubicBezTo>
                    <a:pt x="321" y="1"/>
                    <a:pt x="18" y="349"/>
                    <a:pt x="18" y="967"/>
                  </a:cubicBezTo>
                  <a:cubicBezTo>
                    <a:pt x="1" y="1821"/>
                    <a:pt x="620" y="2875"/>
                    <a:pt x="1357" y="3310"/>
                  </a:cubicBezTo>
                  <a:cubicBezTo>
                    <a:pt x="1576" y="3437"/>
                    <a:pt x="1784" y="3497"/>
                    <a:pt x="1968" y="3497"/>
                  </a:cubicBezTo>
                  <a:cubicBezTo>
                    <a:pt x="2418" y="3497"/>
                    <a:pt x="2729" y="3141"/>
                    <a:pt x="2729" y="2524"/>
                  </a:cubicBezTo>
                  <a:cubicBezTo>
                    <a:pt x="2729" y="1670"/>
                    <a:pt x="2127" y="615"/>
                    <a:pt x="1373" y="180"/>
                  </a:cubicBezTo>
                  <a:cubicBezTo>
                    <a:pt x="1155" y="59"/>
                    <a:pt x="949" y="1"/>
                    <a:pt x="767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19711000" y="1578400"/>
              <a:ext cx="68225" cy="87425"/>
            </a:xfrm>
            <a:custGeom>
              <a:rect b="b" l="l" r="r" t="t"/>
              <a:pathLst>
                <a:path extrusionOk="0" h="3497" w="2729">
                  <a:moveTo>
                    <a:pt x="761" y="0"/>
                  </a:moveTo>
                  <a:cubicBezTo>
                    <a:pt x="311" y="0"/>
                    <a:pt x="0" y="356"/>
                    <a:pt x="0" y="973"/>
                  </a:cubicBezTo>
                  <a:cubicBezTo>
                    <a:pt x="0" y="1827"/>
                    <a:pt x="603" y="2882"/>
                    <a:pt x="1356" y="3317"/>
                  </a:cubicBezTo>
                  <a:cubicBezTo>
                    <a:pt x="1574" y="3438"/>
                    <a:pt x="1780" y="3496"/>
                    <a:pt x="1962" y="3496"/>
                  </a:cubicBezTo>
                  <a:cubicBezTo>
                    <a:pt x="2408" y="3496"/>
                    <a:pt x="2712" y="3148"/>
                    <a:pt x="2712" y="2530"/>
                  </a:cubicBezTo>
                  <a:cubicBezTo>
                    <a:pt x="2728" y="1676"/>
                    <a:pt x="2109" y="622"/>
                    <a:pt x="1373" y="187"/>
                  </a:cubicBezTo>
                  <a:cubicBezTo>
                    <a:pt x="1153" y="60"/>
                    <a:pt x="946" y="0"/>
                    <a:pt x="761" y="0"/>
                  </a:cubicBez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19815600" y="1857075"/>
              <a:ext cx="67825" cy="87225"/>
            </a:xfrm>
            <a:custGeom>
              <a:rect b="b" l="l" r="r" t="t"/>
              <a:pathLst>
                <a:path extrusionOk="0" h="3489" w="2713">
                  <a:moveTo>
                    <a:pt x="746" y="1"/>
                  </a:moveTo>
                  <a:cubicBezTo>
                    <a:pt x="303" y="1"/>
                    <a:pt x="1" y="353"/>
                    <a:pt x="1" y="958"/>
                  </a:cubicBezTo>
                  <a:cubicBezTo>
                    <a:pt x="1" y="1828"/>
                    <a:pt x="603" y="2866"/>
                    <a:pt x="1357" y="3301"/>
                  </a:cubicBezTo>
                  <a:cubicBezTo>
                    <a:pt x="1572" y="3428"/>
                    <a:pt x="1777" y="3488"/>
                    <a:pt x="1959" y="3488"/>
                  </a:cubicBezTo>
                  <a:cubicBezTo>
                    <a:pt x="2402" y="3488"/>
                    <a:pt x="2712" y="3135"/>
                    <a:pt x="2712" y="2531"/>
                  </a:cubicBezTo>
                  <a:cubicBezTo>
                    <a:pt x="2712" y="1677"/>
                    <a:pt x="2110" y="623"/>
                    <a:pt x="1357" y="188"/>
                  </a:cubicBezTo>
                  <a:cubicBezTo>
                    <a:pt x="1137" y="61"/>
                    <a:pt x="929" y="1"/>
                    <a:pt x="746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19129325" y="943275"/>
              <a:ext cx="1109800" cy="1450675"/>
            </a:xfrm>
            <a:custGeom>
              <a:rect b="b" l="l" r="r" t="t"/>
              <a:pathLst>
                <a:path extrusionOk="0" h="58027" w="44392">
                  <a:moveTo>
                    <a:pt x="369" y="0"/>
                  </a:moveTo>
                  <a:cubicBezTo>
                    <a:pt x="210" y="0"/>
                    <a:pt x="101" y="125"/>
                    <a:pt x="101" y="350"/>
                  </a:cubicBezTo>
                  <a:lnTo>
                    <a:pt x="1" y="32053"/>
                  </a:lnTo>
                  <a:cubicBezTo>
                    <a:pt x="1" y="32203"/>
                    <a:pt x="51" y="32388"/>
                    <a:pt x="151" y="32538"/>
                  </a:cubicBezTo>
                  <a:cubicBezTo>
                    <a:pt x="235" y="32689"/>
                    <a:pt x="369" y="32823"/>
                    <a:pt x="503" y="32906"/>
                  </a:cubicBezTo>
                  <a:lnTo>
                    <a:pt x="43889" y="57964"/>
                  </a:lnTo>
                  <a:cubicBezTo>
                    <a:pt x="43969" y="58006"/>
                    <a:pt x="44044" y="58026"/>
                    <a:pt x="44110" y="58026"/>
                  </a:cubicBezTo>
                  <a:cubicBezTo>
                    <a:pt x="44279" y="58026"/>
                    <a:pt x="44391" y="57896"/>
                    <a:pt x="44391" y="57680"/>
                  </a:cubicBezTo>
                  <a:cubicBezTo>
                    <a:pt x="44391" y="57362"/>
                    <a:pt x="44174" y="56977"/>
                    <a:pt x="43889" y="56826"/>
                  </a:cubicBezTo>
                  <a:lnTo>
                    <a:pt x="988" y="32053"/>
                  </a:lnTo>
                  <a:lnTo>
                    <a:pt x="1089" y="919"/>
                  </a:lnTo>
                  <a:cubicBezTo>
                    <a:pt x="1089" y="601"/>
                    <a:pt x="871" y="216"/>
                    <a:pt x="586" y="65"/>
                  </a:cubicBezTo>
                  <a:cubicBezTo>
                    <a:pt x="508" y="21"/>
                    <a:pt x="434" y="0"/>
                    <a:pt x="369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19169075" y="4204725"/>
              <a:ext cx="1691450" cy="659525"/>
            </a:xfrm>
            <a:custGeom>
              <a:rect b="b" l="l" r="r" t="t"/>
              <a:pathLst>
                <a:path extrusionOk="0" h="26381" w="67658">
                  <a:moveTo>
                    <a:pt x="17" y="1"/>
                  </a:moveTo>
                  <a:cubicBezTo>
                    <a:pt x="1" y="570"/>
                    <a:pt x="1" y="1139"/>
                    <a:pt x="1" y="1708"/>
                  </a:cubicBezTo>
                  <a:cubicBezTo>
                    <a:pt x="1" y="1976"/>
                    <a:pt x="185" y="2244"/>
                    <a:pt x="536" y="2445"/>
                  </a:cubicBezTo>
                  <a:lnTo>
                    <a:pt x="41496" y="26079"/>
                  </a:lnTo>
                  <a:cubicBezTo>
                    <a:pt x="41839" y="26280"/>
                    <a:pt x="42291" y="26381"/>
                    <a:pt x="42745" y="26381"/>
                  </a:cubicBezTo>
                  <a:cubicBezTo>
                    <a:pt x="43199" y="26381"/>
                    <a:pt x="43655" y="26280"/>
                    <a:pt x="44006" y="26079"/>
                  </a:cubicBezTo>
                  <a:lnTo>
                    <a:pt x="67139" y="12638"/>
                  </a:lnTo>
                  <a:cubicBezTo>
                    <a:pt x="67474" y="12438"/>
                    <a:pt x="67658" y="12186"/>
                    <a:pt x="67658" y="11919"/>
                  </a:cubicBezTo>
                  <a:cubicBezTo>
                    <a:pt x="67658" y="11350"/>
                    <a:pt x="67658" y="10780"/>
                    <a:pt x="67658" y="10211"/>
                  </a:cubicBezTo>
                  <a:cubicBezTo>
                    <a:pt x="67658" y="10479"/>
                    <a:pt x="67491" y="10730"/>
                    <a:pt x="67139" y="10931"/>
                  </a:cubicBezTo>
                  <a:lnTo>
                    <a:pt x="44006" y="24372"/>
                  </a:lnTo>
                  <a:cubicBezTo>
                    <a:pt x="43663" y="24581"/>
                    <a:pt x="43207" y="24686"/>
                    <a:pt x="42751" y="24686"/>
                  </a:cubicBezTo>
                  <a:cubicBezTo>
                    <a:pt x="42295" y="24686"/>
                    <a:pt x="41839" y="24581"/>
                    <a:pt x="41496" y="24372"/>
                  </a:cubicBezTo>
                  <a:lnTo>
                    <a:pt x="536" y="737"/>
                  </a:lnTo>
                  <a:cubicBezTo>
                    <a:pt x="185" y="536"/>
                    <a:pt x="17" y="269"/>
                    <a:pt x="17" y="1"/>
                  </a:cubicBezTo>
                  <a:close/>
                </a:path>
              </a:pathLst>
            </a:custGeom>
            <a:solidFill>
              <a:srgbClr val="4E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19164900" y="3843175"/>
              <a:ext cx="1700225" cy="978700"/>
            </a:xfrm>
            <a:custGeom>
              <a:rect b="b" l="l" r="r" t="t"/>
              <a:pathLst>
                <a:path extrusionOk="0" h="39148" w="68009">
                  <a:moveTo>
                    <a:pt x="25083" y="1"/>
                  </a:moveTo>
                  <a:cubicBezTo>
                    <a:pt x="24627" y="1"/>
                    <a:pt x="24171" y="101"/>
                    <a:pt x="23819" y="302"/>
                  </a:cubicBezTo>
                  <a:lnTo>
                    <a:pt x="703" y="13743"/>
                  </a:lnTo>
                  <a:cubicBezTo>
                    <a:pt x="0" y="14145"/>
                    <a:pt x="0" y="14798"/>
                    <a:pt x="703" y="15199"/>
                  </a:cubicBezTo>
                  <a:lnTo>
                    <a:pt x="41663" y="38834"/>
                  </a:lnTo>
                  <a:cubicBezTo>
                    <a:pt x="42006" y="39043"/>
                    <a:pt x="42462" y="39148"/>
                    <a:pt x="42918" y="39148"/>
                  </a:cubicBezTo>
                  <a:cubicBezTo>
                    <a:pt x="43374" y="39148"/>
                    <a:pt x="43830" y="39043"/>
                    <a:pt x="44173" y="38834"/>
                  </a:cubicBezTo>
                  <a:lnTo>
                    <a:pt x="67306" y="25393"/>
                  </a:lnTo>
                  <a:cubicBezTo>
                    <a:pt x="67992" y="24991"/>
                    <a:pt x="68009" y="24339"/>
                    <a:pt x="67306" y="23937"/>
                  </a:cubicBezTo>
                  <a:lnTo>
                    <a:pt x="26347" y="302"/>
                  </a:lnTo>
                  <a:cubicBezTo>
                    <a:pt x="25995" y="101"/>
                    <a:pt x="25539" y="1"/>
                    <a:pt x="25083" y="1"/>
                  </a:cubicBezTo>
                  <a:close/>
                </a:path>
              </a:pathLst>
            </a:custGeom>
            <a:solidFill>
              <a:srgbClr val="D5B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19240625" y="3886500"/>
              <a:ext cx="1504825" cy="865500"/>
            </a:xfrm>
            <a:custGeom>
              <a:rect b="b" l="l" r="r" t="t"/>
              <a:pathLst>
                <a:path extrusionOk="0" h="34620" w="60193">
                  <a:moveTo>
                    <a:pt x="22213" y="0"/>
                  </a:moveTo>
                  <a:cubicBezTo>
                    <a:pt x="21807" y="0"/>
                    <a:pt x="21401" y="92"/>
                    <a:pt x="21092" y="276"/>
                  </a:cubicBezTo>
                  <a:lnTo>
                    <a:pt x="620" y="12161"/>
                  </a:lnTo>
                  <a:cubicBezTo>
                    <a:pt x="1" y="12512"/>
                    <a:pt x="1" y="13081"/>
                    <a:pt x="620" y="13450"/>
                  </a:cubicBezTo>
                  <a:lnTo>
                    <a:pt x="36876" y="34356"/>
                  </a:lnTo>
                  <a:cubicBezTo>
                    <a:pt x="37186" y="34532"/>
                    <a:pt x="37592" y="34620"/>
                    <a:pt x="37997" y="34620"/>
                  </a:cubicBezTo>
                  <a:cubicBezTo>
                    <a:pt x="38403" y="34620"/>
                    <a:pt x="38809" y="34532"/>
                    <a:pt x="39119" y="34356"/>
                  </a:cubicBezTo>
                  <a:lnTo>
                    <a:pt x="59590" y="22472"/>
                  </a:lnTo>
                  <a:cubicBezTo>
                    <a:pt x="60193" y="22120"/>
                    <a:pt x="60193" y="21534"/>
                    <a:pt x="59590" y="21183"/>
                  </a:cubicBezTo>
                  <a:lnTo>
                    <a:pt x="23335" y="276"/>
                  </a:lnTo>
                  <a:cubicBezTo>
                    <a:pt x="23025" y="92"/>
                    <a:pt x="22619" y="0"/>
                    <a:pt x="22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20498950" y="4592550"/>
              <a:ext cx="76600" cy="40400"/>
            </a:xfrm>
            <a:custGeom>
              <a:rect b="b" l="l" r="r" t="t"/>
              <a:pathLst>
                <a:path extrusionOk="0" h="1616" w="3064">
                  <a:moveTo>
                    <a:pt x="1532" y="0"/>
                  </a:moveTo>
                  <a:cubicBezTo>
                    <a:pt x="1177" y="0"/>
                    <a:pt x="821" y="80"/>
                    <a:pt x="553" y="239"/>
                  </a:cubicBezTo>
                  <a:cubicBezTo>
                    <a:pt x="1" y="557"/>
                    <a:pt x="1" y="1076"/>
                    <a:pt x="553" y="1377"/>
                  </a:cubicBezTo>
                  <a:cubicBezTo>
                    <a:pt x="829" y="1536"/>
                    <a:pt x="1185" y="1616"/>
                    <a:pt x="1541" y="1616"/>
                  </a:cubicBezTo>
                  <a:cubicBezTo>
                    <a:pt x="1896" y="1616"/>
                    <a:pt x="2252" y="1536"/>
                    <a:pt x="2528" y="1377"/>
                  </a:cubicBezTo>
                  <a:cubicBezTo>
                    <a:pt x="3064" y="1076"/>
                    <a:pt x="3064" y="557"/>
                    <a:pt x="2512" y="239"/>
                  </a:cubicBezTo>
                  <a:cubicBezTo>
                    <a:pt x="2244" y="80"/>
                    <a:pt x="1888" y="0"/>
                    <a:pt x="1532" y="0"/>
                  </a:cubicBezTo>
                  <a:close/>
                </a:path>
              </a:pathLst>
            </a:custGeom>
            <a:solidFill>
              <a:srgbClr val="625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19711000" y="4229000"/>
              <a:ext cx="89150" cy="1171300"/>
            </a:xfrm>
            <a:custGeom>
              <a:rect b="b" l="l" r="r" t="t"/>
              <a:pathLst>
                <a:path extrusionOk="0" h="46852" w="3566">
                  <a:moveTo>
                    <a:pt x="3565" y="1"/>
                  </a:moveTo>
                  <a:lnTo>
                    <a:pt x="134" y="1993"/>
                  </a:lnTo>
                  <a:lnTo>
                    <a:pt x="0" y="46852"/>
                  </a:lnTo>
                  <a:lnTo>
                    <a:pt x="3448" y="44860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19553650" y="4136525"/>
              <a:ext cx="246500" cy="142300"/>
            </a:xfrm>
            <a:custGeom>
              <a:rect b="b" l="l" r="r" t="t"/>
              <a:pathLst>
                <a:path extrusionOk="0" h="5692" w="9860">
                  <a:moveTo>
                    <a:pt x="3449" y="0"/>
                  </a:moveTo>
                  <a:lnTo>
                    <a:pt x="0" y="1992"/>
                  </a:lnTo>
                  <a:lnTo>
                    <a:pt x="6428" y="5692"/>
                  </a:lnTo>
                  <a:lnTo>
                    <a:pt x="9859" y="3700"/>
                  </a:lnTo>
                  <a:lnTo>
                    <a:pt x="3449" y="0"/>
                  </a:lnTo>
                  <a:close/>
                </a:path>
              </a:pathLst>
            </a:custGeom>
            <a:solidFill>
              <a:srgbClr val="9C59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19550725" y="4186325"/>
              <a:ext cx="163625" cy="1213975"/>
            </a:xfrm>
            <a:custGeom>
              <a:rect b="b" l="l" r="r" t="t"/>
              <a:pathLst>
                <a:path extrusionOk="0" h="48559" w="6545">
                  <a:moveTo>
                    <a:pt x="117" y="0"/>
                  </a:moveTo>
                  <a:lnTo>
                    <a:pt x="0" y="44860"/>
                  </a:lnTo>
                  <a:lnTo>
                    <a:pt x="6411" y="48559"/>
                  </a:lnTo>
                  <a:lnTo>
                    <a:pt x="6545" y="370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5"/>
            <p:cNvSpPr/>
            <p:nvPr/>
          </p:nvSpPr>
          <p:spPr>
            <a:xfrm>
              <a:off x="20060000" y="4377975"/>
              <a:ext cx="87900" cy="830675"/>
            </a:xfrm>
            <a:custGeom>
              <a:rect b="b" l="l" r="r" t="t"/>
              <a:pathLst>
                <a:path extrusionOk="0" h="33227" w="3516">
                  <a:moveTo>
                    <a:pt x="3515" y="1"/>
                  </a:moveTo>
                  <a:lnTo>
                    <a:pt x="84" y="1992"/>
                  </a:lnTo>
                  <a:lnTo>
                    <a:pt x="0" y="33227"/>
                  </a:lnTo>
                  <a:lnTo>
                    <a:pt x="3431" y="31235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AC7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5"/>
            <p:cNvSpPr/>
            <p:nvPr/>
          </p:nvSpPr>
          <p:spPr>
            <a:xfrm>
              <a:off x="19901400" y="4285500"/>
              <a:ext cx="246500" cy="142300"/>
            </a:xfrm>
            <a:custGeom>
              <a:rect b="b" l="l" r="r" t="t"/>
              <a:pathLst>
                <a:path extrusionOk="0" h="5692" w="9860">
                  <a:moveTo>
                    <a:pt x="3448" y="0"/>
                  </a:moveTo>
                  <a:lnTo>
                    <a:pt x="0" y="1992"/>
                  </a:lnTo>
                  <a:lnTo>
                    <a:pt x="6428" y="5691"/>
                  </a:lnTo>
                  <a:lnTo>
                    <a:pt x="9859" y="370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9B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5"/>
            <p:cNvSpPr/>
            <p:nvPr/>
          </p:nvSpPr>
          <p:spPr>
            <a:xfrm>
              <a:off x="19899300" y="4335300"/>
              <a:ext cx="162800" cy="873350"/>
            </a:xfrm>
            <a:custGeom>
              <a:rect b="b" l="l" r="r" t="t"/>
              <a:pathLst>
                <a:path extrusionOk="0" h="34934" w="6512">
                  <a:moveTo>
                    <a:pt x="84" y="0"/>
                  </a:moveTo>
                  <a:lnTo>
                    <a:pt x="0" y="31234"/>
                  </a:lnTo>
                  <a:lnTo>
                    <a:pt x="6428" y="34934"/>
                  </a:lnTo>
                  <a:lnTo>
                    <a:pt x="6512" y="369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5"/>
            <p:cNvSpPr/>
            <p:nvPr/>
          </p:nvSpPr>
          <p:spPr>
            <a:xfrm>
              <a:off x="20408575" y="4414800"/>
              <a:ext cx="87050" cy="419325"/>
            </a:xfrm>
            <a:custGeom>
              <a:rect b="b" l="l" r="r" t="t"/>
              <a:pathLst>
                <a:path extrusionOk="0" h="16773" w="3482">
                  <a:moveTo>
                    <a:pt x="3482" y="1"/>
                  </a:moveTo>
                  <a:lnTo>
                    <a:pt x="50" y="2009"/>
                  </a:lnTo>
                  <a:lnTo>
                    <a:pt x="0" y="16773"/>
                  </a:lnTo>
                  <a:lnTo>
                    <a:pt x="3448" y="14764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rgbClr val="D07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5"/>
            <p:cNvSpPr/>
            <p:nvPr/>
          </p:nvSpPr>
          <p:spPr>
            <a:xfrm>
              <a:off x="20249125" y="4322325"/>
              <a:ext cx="246500" cy="142725"/>
            </a:xfrm>
            <a:custGeom>
              <a:rect b="b" l="l" r="r" t="t"/>
              <a:pathLst>
                <a:path extrusionOk="0" h="5709" w="9860">
                  <a:moveTo>
                    <a:pt x="3432" y="0"/>
                  </a:moveTo>
                  <a:lnTo>
                    <a:pt x="1" y="1992"/>
                  </a:lnTo>
                  <a:lnTo>
                    <a:pt x="6428" y="5708"/>
                  </a:lnTo>
                  <a:lnTo>
                    <a:pt x="9860" y="3700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5"/>
            <p:cNvSpPr/>
            <p:nvPr/>
          </p:nvSpPr>
          <p:spPr>
            <a:xfrm>
              <a:off x="20248300" y="4372125"/>
              <a:ext cx="161550" cy="462000"/>
            </a:xfrm>
            <a:custGeom>
              <a:rect b="b" l="l" r="r" t="t"/>
              <a:pathLst>
                <a:path extrusionOk="0" h="18480" w="6462">
                  <a:moveTo>
                    <a:pt x="34" y="0"/>
                  </a:moveTo>
                  <a:lnTo>
                    <a:pt x="0" y="14764"/>
                  </a:lnTo>
                  <a:lnTo>
                    <a:pt x="6411" y="18480"/>
                  </a:lnTo>
                  <a:lnTo>
                    <a:pt x="6461" y="371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19711000" y="3228875"/>
              <a:ext cx="89150" cy="1171300"/>
            </a:xfrm>
            <a:custGeom>
              <a:rect b="b" l="l" r="r" t="t"/>
              <a:pathLst>
                <a:path extrusionOk="0" h="46852" w="3566">
                  <a:moveTo>
                    <a:pt x="3565" y="0"/>
                  </a:moveTo>
                  <a:lnTo>
                    <a:pt x="134" y="2009"/>
                  </a:lnTo>
                  <a:lnTo>
                    <a:pt x="0" y="46852"/>
                  </a:lnTo>
                  <a:lnTo>
                    <a:pt x="3448" y="44860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5"/>
            <p:cNvSpPr/>
            <p:nvPr/>
          </p:nvSpPr>
          <p:spPr>
            <a:xfrm>
              <a:off x="19553650" y="3136400"/>
              <a:ext cx="246500" cy="142725"/>
            </a:xfrm>
            <a:custGeom>
              <a:rect b="b" l="l" r="r" t="t"/>
              <a:pathLst>
                <a:path extrusionOk="0" h="5709" w="9860">
                  <a:moveTo>
                    <a:pt x="3449" y="0"/>
                  </a:moveTo>
                  <a:lnTo>
                    <a:pt x="0" y="1992"/>
                  </a:lnTo>
                  <a:lnTo>
                    <a:pt x="6428" y="5708"/>
                  </a:lnTo>
                  <a:lnTo>
                    <a:pt x="9859" y="3699"/>
                  </a:lnTo>
                  <a:lnTo>
                    <a:pt x="3449" y="0"/>
                  </a:ln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19550725" y="3186200"/>
              <a:ext cx="163625" cy="1213975"/>
            </a:xfrm>
            <a:custGeom>
              <a:rect b="b" l="l" r="r" t="t"/>
              <a:pathLst>
                <a:path extrusionOk="0" h="48559" w="6545">
                  <a:moveTo>
                    <a:pt x="117" y="0"/>
                  </a:moveTo>
                  <a:lnTo>
                    <a:pt x="0" y="44859"/>
                  </a:lnTo>
                  <a:lnTo>
                    <a:pt x="6411" y="48559"/>
                  </a:lnTo>
                  <a:lnTo>
                    <a:pt x="6545" y="3716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5"/>
            <p:cNvSpPr/>
            <p:nvPr/>
          </p:nvSpPr>
          <p:spPr>
            <a:xfrm>
              <a:off x="20060000" y="3608425"/>
              <a:ext cx="87900" cy="830675"/>
            </a:xfrm>
            <a:custGeom>
              <a:rect b="b" l="l" r="r" t="t"/>
              <a:pathLst>
                <a:path extrusionOk="0" h="33227" w="3516">
                  <a:moveTo>
                    <a:pt x="3515" y="0"/>
                  </a:moveTo>
                  <a:lnTo>
                    <a:pt x="84" y="1992"/>
                  </a:lnTo>
                  <a:lnTo>
                    <a:pt x="0" y="33226"/>
                  </a:lnTo>
                  <a:lnTo>
                    <a:pt x="3431" y="31218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AC74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5"/>
            <p:cNvSpPr/>
            <p:nvPr/>
          </p:nvSpPr>
          <p:spPr>
            <a:xfrm>
              <a:off x="19901400" y="3515525"/>
              <a:ext cx="246500" cy="142725"/>
            </a:xfrm>
            <a:custGeom>
              <a:rect b="b" l="l" r="r" t="t"/>
              <a:pathLst>
                <a:path extrusionOk="0" h="5709" w="9860">
                  <a:moveTo>
                    <a:pt x="3448" y="0"/>
                  </a:moveTo>
                  <a:lnTo>
                    <a:pt x="0" y="2009"/>
                  </a:lnTo>
                  <a:lnTo>
                    <a:pt x="6428" y="5708"/>
                  </a:lnTo>
                  <a:lnTo>
                    <a:pt x="9859" y="3716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B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5"/>
            <p:cNvSpPr/>
            <p:nvPr/>
          </p:nvSpPr>
          <p:spPr>
            <a:xfrm>
              <a:off x="19899300" y="3565750"/>
              <a:ext cx="162800" cy="873350"/>
            </a:xfrm>
            <a:custGeom>
              <a:rect b="b" l="l" r="r" t="t"/>
              <a:pathLst>
                <a:path extrusionOk="0" h="34934" w="6512">
                  <a:moveTo>
                    <a:pt x="84" y="0"/>
                  </a:moveTo>
                  <a:lnTo>
                    <a:pt x="0" y="31217"/>
                  </a:lnTo>
                  <a:lnTo>
                    <a:pt x="6428" y="34933"/>
                  </a:lnTo>
                  <a:lnTo>
                    <a:pt x="6512" y="369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5"/>
            <p:cNvSpPr/>
            <p:nvPr/>
          </p:nvSpPr>
          <p:spPr>
            <a:xfrm>
              <a:off x="20408575" y="4066650"/>
              <a:ext cx="87050" cy="418900"/>
            </a:xfrm>
            <a:custGeom>
              <a:rect b="b" l="l" r="r" t="t"/>
              <a:pathLst>
                <a:path extrusionOk="0" h="16756" w="3482">
                  <a:moveTo>
                    <a:pt x="3482" y="0"/>
                  </a:moveTo>
                  <a:lnTo>
                    <a:pt x="50" y="1992"/>
                  </a:lnTo>
                  <a:lnTo>
                    <a:pt x="0" y="16755"/>
                  </a:lnTo>
                  <a:lnTo>
                    <a:pt x="3448" y="14763"/>
                  </a:lnTo>
                  <a:lnTo>
                    <a:pt x="3482" y="0"/>
                  </a:lnTo>
                  <a:close/>
                </a:path>
              </a:pathLst>
            </a:custGeom>
            <a:solidFill>
              <a:srgbClr val="D07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5"/>
            <p:cNvSpPr/>
            <p:nvPr/>
          </p:nvSpPr>
          <p:spPr>
            <a:xfrm>
              <a:off x="20249125" y="3973750"/>
              <a:ext cx="246500" cy="142700"/>
            </a:xfrm>
            <a:custGeom>
              <a:rect b="b" l="l" r="r" t="t"/>
              <a:pathLst>
                <a:path extrusionOk="0" h="5708" w="9860">
                  <a:moveTo>
                    <a:pt x="3432" y="0"/>
                  </a:moveTo>
                  <a:lnTo>
                    <a:pt x="1" y="2009"/>
                  </a:lnTo>
                  <a:lnTo>
                    <a:pt x="6428" y="5708"/>
                  </a:lnTo>
                  <a:lnTo>
                    <a:pt x="9860" y="3716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5"/>
            <p:cNvSpPr/>
            <p:nvPr/>
          </p:nvSpPr>
          <p:spPr>
            <a:xfrm>
              <a:off x="20248300" y="4023950"/>
              <a:ext cx="161550" cy="461600"/>
            </a:xfrm>
            <a:custGeom>
              <a:rect b="b" l="l" r="r" t="t"/>
              <a:pathLst>
                <a:path extrusionOk="0" h="18464" w="6462">
                  <a:moveTo>
                    <a:pt x="34" y="1"/>
                  </a:moveTo>
                  <a:lnTo>
                    <a:pt x="0" y="14764"/>
                  </a:lnTo>
                  <a:lnTo>
                    <a:pt x="6411" y="18463"/>
                  </a:lnTo>
                  <a:lnTo>
                    <a:pt x="6461" y="370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5"/>
            <p:cNvSpPr/>
            <p:nvPr/>
          </p:nvSpPr>
          <p:spPr>
            <a:xfrm>
              <a:off x="19621850" y="31200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rnd" cmpd="sng" w="5450">
              <a:solidFill>
                <a:srgbClr val="EAC5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5"/>
            <p:cNvSpPr/>
            <p:nvPr/>
          </p:nvSpPr>
          <p:spPr>
            <a:xfrm>
              <a:off x="19637350" y="3070275"/>
              <a:ext cx="392125" cy="500925"/>
            </a:xfrm>
            <a:custGeom>
              <a:rect b="b" l="l" r="r" t="t"/>
              <a:pathLst>
                <a:path extrusionOk="0" fill="none" h="20037" w="15685">
                  <a:moveTo>
                    <a:pt x="0" y="1842"/>
                  </a:moveTo>
                  <a:cubicBezTo>
                    <a:pt x="2996" y="1256"/>
                    <a:pt x="15600" y="1"/>
                    <a:pt x="15684" y="20037"/>
                  </a:cubicBezTo>
                </a:path>
              </a:pathLst>
            </a:custGeom>
            <a:noFill/>
            <a:ln cap="rnd" cmpd="sng" w="5450">
              <a:solidFill>
                <a:srgbClr val="EAC5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20029025" y="35795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5450">
              <a:solidFill>
                <a:srgbClr val="EAC5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20045750" y="3580800"/>
              <a:ext cx="292950" cy="356150"/>
            </a:xfrm>
            <a:custGeom>
              <a:rect b="b" l="l" r="r" t="t"/>
              <a:pathLst>
                <a:path extrusionOk="0" fill="none" h="14246" w="11718">
                  <a:moveTo>
                    <a:pt x="1" y="1"/>
                  </a:moveTo>
                  <a:cubicBezTo>
                    <a:pt x="2344" y="302"/>
                    <a:pt x="10362" y="2193"/>
                    <a:pt x="11718" y="14245"/>
                  </a:cubicBezTo>
                </a:path>
              </a:pathLst>
            </a:custGeom>
            <a:noFill/>
            <a:ln cap="rnd" cmpd="sng" w="5450">
              <a:solidFill>
                <a:srgbClr val="EAC5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20339525" y="39448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5450">
              <a:solidFill>
                <a:srgbClr val="EAC5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18729275" y="2840950"/>
              <a:ext cx="226000" cy="390450"/>
            </a:xfrm>
            <a:custGeom>
              <a:rect b="b" l="l" r="r" t="t"/>
              <a:pathLst>
                <a:path extrusionOk="0" h="15618" w="9040">
                  <a:moveTo>
                    <a:pt x="6897" y="1"/>
                  </a:moveTo>
                  <a:cubicBezTo>
                    <a:pt x="6897" y="1"/>
                    <a:pt x="3298" y="2897"/>
                    <a:pt x="1423" y="6931"/>
                  </a:cubicBezTo>
                  <a:cubicBezTo>
                    <a:pt x="1423" y="6931"/>
                    <a:pt x="0" y="9609"/>
                    <a:pt x="6612" y="15618"/>
                  </a:cubicBezTo>
                  <a:lnTo>
                    <a:pt x="7181" y="14396"/>
                  </a:lnTo>
                  <a:lnTo>
                    <a:pt x="4436" y="8537"/>
                  </a:lnTo>
                  <a:lnTo>
                    <a:pt x="9039" y="2143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19082875" y="3242675"/>
              <a:ext cx="77850" cy="59025"/>
            </a:xfrm>
            <a:custGeom>
              <a:rect b="b" l="l" r="r" t="t"/>
              <a:pathLst>
                <a:path extrusionOk="0" h="2361" w="3114">
                  <a:moveTo>
                    <a:pt x="1490" y="1"/>
                  </a:moveTo>
                  <a:cubicBezTo>
                    <a:pt x="536" y="1"/>
                    <a:pt x="1" y="118"/>
                    <a:pt x="1" y="670"/>
                  </a:cubicBezTo>
                  <a:cubicBezTo>
                    <a:pt x="1" y="1206"/>
                    <a:pt x="168" y="2361"/>
                    <a:pt x="1122" y="2361"/>
                  </a:cubicBezTo>
                  <a:cubicBezTo>
                    <a:pt x="2076" y="2361"/>
                    <a:pt x="3114" y="1373"/>
                    <a:pt x="3114" y="838"/>
                  </a:cubicBezTo>
                  <a:cubicBezTo>
                    <a:pt x="3114" y="285"/>
                    <a:pt x="2444" y="1"/>
                    <a:pt x="1490" y="1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19019700" y="3939850"/>
              <a:ext cx="218025" cy="68925"/>
            </a:xfrm>
            <a:custGeom>
              <a:rect b="b" l="l" r="r" t="t"/>
              <a:pathLst>
                <a:path extrusionOk="0" h="2757" w="8721">
                  <a:moveTo>
                    <a:pt x="2394" y="0"/>
                  </a:moveTo>
                  <a:cubicBezTo>
                    <a:pt x="0" y="0"/>
                    <a:pt x="318" y="837"/>
                    <a:pt x="318" y="1624"/>
                  </a:cubicBezTo>
                  <a:cubicBezTo>
                    <a:pt x="318" y="2358"/>
                    <a:pt x="346" y="2756"/>
                    <a:pt x="1421" y="2756"/>
                  </a:cubicBezTo>
                  <a:cubicBezTo>
                    <a:pt x="1524" y="2756"/>
                    <a:pt x="1635" y="2753"/>
                    <a:pt x="1758" y="2745"/>
                  </a:cubicBezTo>
                  <a:lnTo>
                    <a:pt x="7398" y="2595"/>
                  </a:lnTo>
                  <a:cubicBezTo>
                    <a:pt x="7917" y="2478"/>
                    <a:pt x="8721" y="2193"/>
                    <a:pt x="8620" y="1557"/>
                  </a:cubicBezTo>
                  <a:cubicBezTo>
                    <a:pt x="8537" y="954"/>
                    <a:pt x="7850" y="804"/>
                    <a:pt x="7298" y="703"/>
                  </a:cubicBezTo>
                  <a:cubicBezTo>
                    <a:pt x="6026" y="486"/>
                    <a:pt x="4737" y="302"/>
                    <a:pt x="3465" y="117"/>
                  </a:cubicBezTo>
                  <a:cubicBezTo>
                    <a:pt x="3113" y="84"/>
                    <a:pt x="2745" y="0"/>
                    <a:pt x="2394" y="0"/>
                  </a:cubicBezTo>
                  <a:close/>
                </a:path>
              </a:pathLst>
            </a:custGeom>
            <a:solidFill>
              <a:srgbClr val="2912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18864450" y="3784500"/>
              <a:ext cx="175800" cy="136150"/>
            </a:xfrm>
            <a:custGeom>
              <a:rect b="b" l="l" r="r" t="t"/>
              <a:pathLst>
                <a:path extrusionOk="0" h="5446" w="7032">
                  <a:moveTo>
                    <a:pt x="6117" y="1"/>
                  </a:moveTo>
                  <a:cubicBezTo>
                    <a:pt x="5874" y="1"/>
                    <a:pt x="5530" y="94"/>
                    <a:pt x="5055" y="322"/>
                  </a:cubicBezTo>
                  <a:cubicBezTo>
                    <a:pt x="4001" y="841"/>
                    <a:pt x="3046" y="1578"/>
                    <a:pt x="2076" y="2214"/>
                  </a:cubicBezTo>
                  <a:cubicBezTo>
                    <a:pt x="1808" y="2398"/>
                    <a:pt x="1506" y="2565"/>
                    <a:pt x="1272" y="2766"/>
                  </a:cubicBezTo>
                  <a:cubicBezTo>
                    <a:pt x="670" y="3302"/>
                    <a:pt x="0" y="4022"/>
                    <a:pt x="469" y="4858"/>
                  </a:cubicBezTo>
                  <a:cubicBezTo>
                    <a:pt x="569" y="5043"/>
                    <a:pt x="686" y="5176"/>
                    <a:pt x="803" y="5277"/>
                  </a:cubicBezTo>
                  <a:cubicBezTo>
                    <a:pt x="947" y="5393"/>
                    <a:pt x="1120" y="5446"/>
                    <a:pt x="1315" y="5446"/>
                  </a:cubicBezTo>
                  <a:cubicBezTo>
                    <a:pt x="2940" y="5446"/>
                    <a:pt x="6086" y="1820"/>
                    <a:pt x="6310" y="1611"/>
                  </a:cubicBezTo>
                  <a:cubicBezTo>
                    <a:pt x="6535" y="1307"/>
                    <a:pt x="7031" y="1"/>
                    <a:pt x="6117" y="1"/>
                  </a:cubicBezTo>
                  <a:close/>
                </a:path>
              </a:pathLst>
            </a:custGeom>
            <a:solidFill>
              <a:srgbClr val="2912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18866525" y="3222175"/>
              <a:ext cx="268275" cy="755775"/>
            </a:xfrm>
            <a:custGeom>
              <a:rect b="b" l="l" r="r" t="t"/>
              <a:pathLst>
                <a:path extrusionOk="0" h="30231" w="10731">
                  <a:moveTo>
                    <a:pt x="503" y="1"/>
                  </a:moveTo>
                  <a:cubicBezTo>
                    <a:pt x="1" y="8186"/>
                    <a:pt x="118" y="26699"/>
                    <a:pt x="118" y="26699"/>
                  </a:cubicBezTo>
                  <a:cubicBezTo>
                    <a:pt x="315" y="26796"/>
                    <a:pt x="515" y="26840"/>
                    <a:pt x="713" y="26840"/>
                  </a:cubicBezTo>
                  <a:cubicBezTo>
                    <a:pt x="2214" y="26840"/>
                    <a:pt x="3650" y="24372"/>
                    <a:pt x="3650" y="24372"/>
                  </a:cubicBezTo>
                  <a:cubicBezTo>
                    <a:pt x="3784" y="22815"/>
                    <a:pt x="4068" y="15685"/>
                    <a:pt x="4068" y="15685"/>
                  </a:cubicBezTo>
                  <a:cubicBezTo>
                    <a:pt x="4273" y="10113"/>
                    <a:pt x="4496" y="8806"/>
                    <a:pt x="4660" y="8806"/>
                  </a:cubicBezTo>
                  <a:cubicBezTo>
                    <a:pt x="4806" y="8806"/>
                    <a:pt x="4905" y="9826"/>
                    <a:pt x="4905" y="9826"/>
                  </a:cubicBezTo>
                  <a:cubicBezTo>
                    <a:pt x="5022" y="12337"/>
                    <a:pt x="6060" y="30230"/>
                    <a:pt x="6060" y="30230"/>
                  </a:cubicBezTo>
                  <a:cubicBezTo>
                    <a:pt x="8454" y="30230"/>
                    <a:pt x="10228" y="28841"/>
                    <a:pt x="10228" y="28841"/>
                  </a:cubicBezTo>
                  <a:cubicBezTo>
                    <a:pt x="10730" y="21275"/>
                    <a:pt x="10061" y="3650"/>
                    <a:pt x="10061" y="3650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2610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18859000" y="2827375"/>
              <a:ext cx="395050" cy="548100"/>
            </a:xfrm>
            <a:custGeom>
              <a:rect b="b" l="l" r="r" t="t"/>
              <a:pathLst>
                <a:path extrusionOk="0" h="21924" w="15802">
                  <a:moveTo>
                    <a:pt x="6162" y="548"/>
                  </a:moveTo>
                  <a:cubicBezTo>
                    <a:pt x="6159" y="548"/>
                    <a:pt x="6158" y="554"/>
                    <a:pt x="6164" y="570"/>
                  </a:cubicBezTo>
                  <a:lnTo>
                    <a:pt x="6164" y="570"/>
                  </a:lnTo>
                  <a:cubicBezTo>
                    <a:pt x="6172" y="558"/>
                    <a:pt x="6166" y="548"/>
                    <a:pt x="6162" y="548"/>
                  </a:cubicBezTo>
                  <a:close/>
                  <a:moveTo>
                    <a:pt x="3113" y="1"/>
                  </a:moveTo>
                  <a:cubicBezTo>
                    <a:pt x="2853" y="1"/>
                    <a:pt x="2616" y="32"/>
                    <a:pt x="2427" y="109"/>
                  </a:cubicBezTo>
                  <a:cubicBezTo>
                    <a:pt x="2427" y="109"/>
                    <a:pt x="503" y="1146"/>
                    <a:pt x="84" y="3239"/>
                  </a:cubicBezTo>
                  <a:cubicBezTo>
                    <a:pt x="0" y="3707"/>
                    <a:pt x="670" y="3707"/>
                    <a:pt x="670" y="4327"/>
                  </a:cubicBezTo>
                  <a:lnTo>
                    <a:pt x="67" y="18437"/>
                  </a:lnTo>
                  <a:cubicBezTo>
                    <a:pt x="2419" y="21217"/>
                    <a:pt x="5090" y="21924"/>
                    <a:pt x="7199" y="21924"/>
                  </a:cubicBezTo>
                  <a:cubicBezTo>
                    <a:pt x="9383" y="21924"/>
                    <a:pt x="10964" y="21166"/>
                    <a:pt x="10964" y="21166"/>
                  </a:cubicBezTo>
                  <a:cubicBezTo>
                    <a:pt x="10579" y="16513"/>
                    <a:pt x="9508" y="7609"/>
                    <a:pt x="9508" y="7608"/>
                  </a:cubicBezTo>
                  <a:lnTo>
                    <a:pt x="9508" y="7608"/>
                  </a:lnTo>
                  <a:cubicBezTo>
                    <a:pt x="10295" y="9181"/>
                    <a:pt x="11902" y="12663"/>
                    <a:pt x="11902" y="12663"/>
                  </a:cubicBezTo>
                  <a:cubicBezTo>
                    <a:pt x="12153" y="13048"/>
                    <a:pt x="10797" y="16479"/>
                    <a:pt x="10797" y="16479"/>
                  </a:cubicBezTo>
                  <a:cubicBezTo>
                    <a:pt x="10797" y="16479"/>
                    <a:pt x="11073" y="17993"/>
                    <a:pt x="11831" y="17993"/>
                  </a:cubicBezTo>
                  <a:cubicBezTo>
                    <a:pt x="11885" y="17993"/>
                    <a:pt x="11942" y="17986"/>
                    <a:pt x="12002" y="17969"/>
                  </a:cubicBezTo>
                  <a:cubicBezTo>
                    <a:pt x="12002" y="17969"/>
                    <a:pt x="15802" y="13114"/>
                    <a:pt x="14931" y="12110"/>
                  </a:cubicBezTo>
                  <a:cubicBezTo>
                    <a:pt x="14412" y="10938"/>
                    <a:pt x="13826" y="9800"/>
                    <a:pt x="13224" y="8679"/>
                  </a:cubicBezTo>
                  <a:cubicBezTo>
                    <a:pt x="12420" y="7206"/>
                    <a:pt x="11282" y="4511"/>
                    <a:pt x="9709" y="2820"/>
                  </a:cubicBezTo>
                  <a:cubicBezTo>
                    <a:pt x="9240" y="2318"/>
                    <a:pt x="7031" y="1531"/>
                    <a:pt x="6679" y="1180"/>
                  </a:cubicBezTo>
                  <a:cubicBezTo>
                    <a:pt x="6284" y="779"/>
                    <a:pt x="6184" y="622"/>
                    <a:pt x="6164" y="570"/>
                  </a:cubicBezTo>
                  <a:lnTo>
                    <a:pt x="6164" y="570"/>
                  </a:lnTo>
                  <a:cubicBezTo>
                    <a:pt x="6155" y="583"/>
                    <a:pt x="6130" y="596"/>
                    <a:pt x="6065" y="596"/>
                  </a:cubicBezTo>
                  <a:cubicBezTo>
                    <a:pt x="5959" y="596"/>
                    <a:pt x="5750" y="560"/>
                    <a:pt x="5340" y="427"/>
                  </a:cubicBezTo>
                  <a:cubicBezTo>
                    <a:pt x="4829" y="265"/>
                    <a:pt x="3873" y="1"/>
                    <a:pt x="3113" y="1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18887450" y="2578575"/>
              <a:ext cx="185000" cy="277950"/>
            </a:xfrm>
            <a:custGeom>
              <a:rect b="b" l="l" r="r" t="t"/>
              <a:pathLst>
                <a:path extrusionOk="0" h="11118" w="7400">
                  <a:moveTo>
                    <a:pt x="3917" y="1"/>
                  </a:moveTo>
                  <a:cubicBezTo>
                    <a:pt x="2009" y="1"/>
                    <a:pt x="1" y="1859"/>
                    <a:pt x="1" y="4185"/>
                  </a:cubicBezTo>
                  <a:cubicBezTo>
                    <a:pt x="1" y="5273"/>
                    <a:pt x="520" y="6395"/>
                    <a:pt x="1223" y="7282"/>
                  </a:cubicBezTo>
                  <a:lnTo>
                    <a:pt x="1223" y="9977"/>
                  </a:lnTo>
                  <a:cubicBezTo>
                    <a:pt x="1764" y="10851"/>
                    <a:pt x="2389" y="11117"/>
                    <a:pt x="2950" y="11117"/>
                  </a:cubicBezTo>
                  <a:cubicBezTo>
                    <a:pt x="3830" y="11117"/>
                    <a:pt x="4554" y="10462"/>
                    <a:pt x="4554" y="10462"/>
                  </a:cubicBezTo>
                  <a:lnTo>
                    <a:pt x="4620" y="8855"/>
                  </a:lnTo>
                  <a:cubicBezTo>
                    <a:pt x="4855" y="8922"/>
                    <a:pt x="5206" y="8956"/>
                    <a:pt x="5407" y="8956"/>
                  </a:cubicBezTo>
                  <a:cubicBezTo>
                    <a:pt x="7332" y="8956"/>
                    <a:pt x="7399" y="6495"/>
                    <a:pt x="7399" y="4185"/>
                  </a:cubicBezTo>
                  <a:cubicBezTo>
                    <a:pt x="7399" y="1875"/>
                    <a:pt x="5842" y="1"/>
                    <a:pt x="3917" y="1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5"/>
            <p:cNvSpPr/>
            <p:nvPr/>
          </p:nvSpPr>
          <p:spPr>
            <a:xfrm>
              <a:off x="18882375" y="2813750"/>
              <a:ext cx="166625" cy="65325"/>
            </a:xfrm>
            <a:custGeom>
              <a:rect b="b" l="l" r="r" t="t"/>
              <a:pathLst>
                <a:path extrusionOk="0" h="2613" w="6665">
                  <a:moveTo>
                    <a:pt x="1024" y="1"/>
                  </a:moveTo>
                  <a:lnTo>
                    <a:pt x="1024" y="1"/>
                  </a:lnTo>
                  <a:cubicBezTo>
                    <a:pt x="0" y="1721"/>
                    <a:pt x="978" y="2150"/>
                    <a:pt x="2209" y="2150"/>
                  </a:cubicBezTo>
                  <a:cubicBezTo>
                    <a:pt x="3433" y="2150"/>
                    <a:pt x="4907" y="1725"/>
                    <a:pt x="4907" y="1725"/>
                  </a:cubicBezTo>
                  <a:cubicBezTo>
                    <a:pt x="5032" y="1700"/>
                    <a:pt x="5149" y="1689"/>
                    <a:pt x="5259" y="1689"/>
                  </a:cubicBezTo>
                  <a:cubicBezTo>
                    <a:pt x="6257" y="1689"/>
                    <a:pt x="6665" y="2612"/>
                    <a:pt x="6665" y="2612"/>
                  </a:cubicBezTo>
                  <a:cubicBezTo>
                    <a:pt x="6665" y="721"/>
                    <a:pt x="4522" y="470"/>
                    <a:pt x="4522" y="470"/>
                  </a:cubicBezTo>
                  <a:cubicBezTo>
                    <a:pt x="3992" y="607"/>
                    <a:pt x="3525" y="660"/>
                    <a:pt x="3119" y="660"/>
                  </a:cubicBezTo>
                  <a:cubicBezTo>
                    <a:pt x="1693" y="660"/>
                    <a:pt x="1024" y="1"/>
                    <a:pt x="1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5"/>
            <p:cNvSpPr/>
            <p:nvPr/>
          </p:nvSpPr>
          <p:spPr>
            <a:xfrm>
              <a:off x="19073675" y="3231375"/>
              <a:ext cx="60325" cy="28875"/>
            </a:xfrm>
            <a:custGeom>
              <a:rect b="b" l="l" r="r" t="t"/>
              <a:pathLst>
                <a:path extrusionOk="0" h="1155" w="2413">
                  <a:moveTo>
                    <a:pt x="794" y="0"/>
                  </a:moveTo>
                  <a:cubicBezTo>
                    <a:pt x="493" y="0"/>
                    <a:pt x="243" y="94"/>
                    <a:pt x="201" y="168"/>
                  </a:cubicBezTo>
                  <a:cubicBezTo>
                    <a:pt x="0" y="520"/>
                    <a:pt x="1540" y="871"/>
                    <a:pt x="2042" y="1106"/>
                  </a:cubicBezTo>
                  <a:cubicBezTo>
                    <a:pt x="2112" y="1139"/>
                    <a:pt x="2163" y="1154"/>
                    <a:pt x="2199" y="1154"/>
                  </a:cubicBezTo>
                  <a:cubicBezTo>
                    <a:pt x="2413" y="1154"/>
                    <a:pt x="2102" y="634"/>
                    <a:pt x="2160" y="520"/>
                  </a:cubicBezTo>
                  <a:cubicBezTo>
                    <a:pt x="2227" y="403"/>
                    <a:pt x="1842" y="352"/>
                    <a:pt x="1339" y="118"/>
                  </a:cubicBezTo>
                  <a:cubicBezTo>
                    <a:pt x="1161" y="32"/>
                    <a:pt x="969" y="0"/>
                    <a:pt x="794" y="0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19115100" y="2946000"/>
              <a:ext cx="138950" cy="331250"/>
            </a:xfrm>
            <a:custGeom>
              <a:rect b="b" l="l" r="r" t="t"/>
              <a:pathLst>
                <a:path extrusionOk="0" h="13250" w="5558">
                  <a:moveTo>
                    <a:pt x="0" y="0"/>
                  </a:moveTo>
                  <a:lnTo>
                    <a:pt x="0" y="0"/>
                  </a:lnTo>
                  <a:cubicBezTo>
                    <a:pt x="101" y="1557"/>
                    <a:pt x="134" y="3114"/>
                    <a:pt x="151" y="4670"/>
                  </a:cubicBezTo>
                  <a:cubicBezTo>
                    <a:pt x="888" y="6227"/>
                    <a:pt x="1658" y="7934"/>
                    <a:pt x="1658" y="7934"/>
                  </a:cubicBezTo>
                  <a:cubicBezTo>
                    <a:pt x="1909" y="8303"/>
                    <a:pt x="620" y="11834"/>
                    <a:pt x="620" y="11834"/>
                  </a:cubicBezTo>
                  <a:cubicBezTo>
                    <a:pt x="620" y="11834"/>
                    <a:pt x="836" y="13250"/>
                    <a:pt x="1578" y="13250"/>
                  </a:cubicBezTo>
                  <a:cubicBezTo>
                    <a:pt x="1635" y="13250"/>
                    <a:pt x="1695" y="13242"/>
                    <a:pt x="1758" y="13224"/>
                  </a:cubicBezTo>
                  <a:cubicBezTo>
                    <a:pt x="1758" y="13224"/>
                    <a:pt x="5558" y="8369"/>
                    <a:pt x="4687" y="7365"/>
                  </a:cubicBezTo>
                  <a:cubicBezTo>
                    <a:pt x="4168" y="6193"/>
                    <a:pt x="3582" y="5055"/>
                    <a:pt x="2980" y="3934"/>
                  </a:cubicBezTo>
                  <a:cubicBezTo>
                    <a:pt x="2394" y="2879"/>
                    <a:pt x="1206" y="1390"/>
                    <a:pt x="0" y="0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18830550" y="2526500"/>
              <a:ext cx="246900" cy="270225"/>
            </a:xfrm>
            <a:custGeom>
              <a:rect b="b" l="l" r="r" t="t"/>
              <a:pathLst>
                <a:path extrusionOk="0" h="10809" w="9876">
                  <a:moveTo>
                    <a:pt x="3640" y="0"/>
                  </a:moveTo>
                  <a:cubicBezTo>
                    <a:pt x="3156" y="0"/>
                    <a:pt x="2705" y="202"/>
                    <a:pt x="2327" y="778"/>
                  </a:cubicBezTo>
                  <a:cubicBezTo>
                    <a:pt x="2059" y="1163"/>
                    <a:pt x="2059" y="1682"/>
                    <a:pt x="1825" y="2100"/>
                  </a:cubicBezTo>
                  <a:cubicBezTo>
                    <a:pt x="1624" y="2452"/>
                    <a:pt x="1289" y="2720"/>
                    <a:pt x="988" y="2988"/>
                  </a:cubicBezTo>
                  <a:cubicBezTo>
                    <a:pt x="352" y="3540"/>
                    <a:pt x="0" y="4076"/>
                    <a:pt x="402" y="4913"/>
                  </a:cubicBezTo>
                  <a:cubicBezTo>
                    <a:pt x="770" y="5716"/>
                    <a:pt x="837" y="6168"/>
                    <a:pt x="871" y="7038"/>
                  </a:cubicBezTo>
                  <a:cubicBezTo>
                    <a:pt x="921" y="8227"/>
                    <a:pt x="2009" y="8595"/>
                    <a:pt x="2394" y="9599"/>
                  </a:cubicBezTo>
                  <a:cubicBezTo>
                    <a:pt x="2411" y="9616"/>
                    <a:pt x="2411" y="9650"/>
                    <a:pt x="2427" y="9666"/>
                  </a:cubicBezTo>
                  <a:cubicBezTo>
                    <a:pt x="2494" y="9934"/>
                    <a:pt x="2477" y="10269"/>
                    <a:pt x="2662" y="10487"/>
                  </a:cubicBezTo>
                  <a:cubicBezTo>
                    <a:pt x="2861" y="10714"/>
                    <a:pt x="3097" y="10809"/>
                    <a:pt x="3349" y="10809"/>
                  </a:cubicBezTo>
                  <a:cubicBezTo>
                    <a:pt x="4321" y="10809"/>
                    <a:pt x="5529" y="9394"/>
                    <a:pt x="5808" y="8729"/>
                  </a:cubicBezTo>
                  <a:cubicBezTo>
                    <a:pt x="5976" y="8277"/>
                    <a:pt x="3783" y="6101"/>
                    <a:pt x="4905" y="5331"/>
                  </a:cubicBezTo>
                  <a:cubicBezTo>
                    <a:pt x="5004" y="5260"/>
                    <a:pt x="5095" y="5230"/>
                    <a:pt x="5180" y="5230"/>
                  </a:cubicBezTo>
                  <a:cubicBezTo>
                    <a:pt x="5673" y="5230"/>
                    <a:pt x="5917" y="6269"/>
                    <a:pt x="6025" y="6269"/>
                  </a:cubicBezTo>
                  <a:cubicBezTo>
                    <a:pt x="6039" y="6269"/>
                    <a:pt x="6050" y="6253"/>
                    <a:pt x="6060" y="6218"/>
                  </a:cubicBezTo>
                  <a:cubicBezTo>
                    <a:pt x="6223" y="5529"/>
                    <a:pt x="6652" y="5381"/>
                    <a:pt x="7158" y="5381"/>
                  </a:cubicBezTo>
                  <a:cubicBezTo>
                    <a:pt x="7542" y="5381"/>
                    <a:pt x="7969" y="5466"/>
                    <a:pt x="8359" y="5466"/>
                  </a:cubicBezTo>
                  <a:cubicBezTo>
                    <a:pt x="8454" y="5466"/>
                    <a:pt x="8547" y="5461"/>
                    <a:pt x="8637" y="5448"/>
                  </a:cubicBezTo>
                  <a:cubicBezTo>
                    <a:pt x="9826" y="5264"/>
                    <a:pt x="9809" y="3975"/>
                    <a:pt x="9842" y="3055"/>
                  </a:cubicBezTo>
                  <a:cubicBezTo>
                    <a:pt x="9876" y="2335"/>
                    <a:pt x="9775" y="1615"/>
                    <a:pt x="9022" y="1314"/>
                  </a:cubicBezTo>
                  <a:cubicBezTo>
                    <a:pt x="8085" y="946"/>
                    <a:pt x="6997" y="1230"/>
                    <a:pt x="6060" y="845"/>
                  </a:cubicBezTo>
                  <a:cubicBezTo>
                    <a:pt x="5284" y="525"/>
                    <a:pt x="4420" y="0"/>
                    <a:pt x="3640" y="0"/>
                  </a:cubicBez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19097950" y="3968725"/>
              <a:ext cx="319300" cy="505100"/>
            </a:xfrm>
            <a:custGeom>
              <a:rect b="b" l="l" r="r" t="t"/>
              <a:pathLst>
                <a:path extrusionOk="0" h="20204" w="12772">
                  <a:moveTo>
                    <a:pt x="6378" y="0"/>
                  </a:moveTo>
                  <a:cubicBezTo>
                    <a:pt x="6378" y="0"/>
                    <a:pt x="0" y="10278"/>
                    <a:pt x="0" y="13810"/>
                  </a:cubicBezTo>
                  <a:cubicBezTo>
                    <a:pt x="0" y="17341"/>
                    <a:pt x="2846" y="20204"/>
                    <a:pt x="6378" y="20204"/>
                  </a:cubicBezTo>
                  <a:cubicBezTo>
                    <a:pt x="9909" y="20204"/>
                    <a:pt x="12772" y="17341"/>
                    <a:pt x="12772" y="13810"/>
                  </a:cubicBezTo>
                  <a:cubicBezTo>
                    <a:pt x="12772" y="10278"/>
                    <a:pt x="6378" y="0"/>
                    <a:pt x="6378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19248575" y="4190500"/>
              <a:ext cx="13425" cy="422250"/>
            </a:xfrm>
            <a:custGeom>
              <a:rect b="b" l="l" r="r" t="t"/>
              <a:pathLst>
                <a:path extrusionOk="0" fill="none" h="16890" w="537">
                  <a:moveTo>
                    <a:pt x="537" y="1"/>
                  </a:moveTo>
                  <a:lnTo>
                    <a:pt x="1" y="16890"/>
                  </a:lnTo>
                </a:path>
              </a:pathLst>
            </a:custGeom>
            <a:noFill/>
            <a:ln cap="rnd" cmpd="sng" w="7950">
              <a:solidFill>
                <a:srgbClr val="964F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5"/>
            <p:cNvSpPr/>
            <p:nvPr/>
          </p:nvSpPr>
          <p:spPr>
            <a:xfrm>
              <a:off x="18026675" y="4615250"/>
              <a:ext cx="922325" cy="391550"/>
            </a:xfrm>
            <a:custGeom>
              <a:rect b="b" l="l" r="r" t="t"/>
              <a:pathLst>
                <a:path extrusionOk="0" h="15662" w="36893">
                  <a:moveTo>
                    <a:pt x="34" y="0"/>
                  </a:moveTo>
                  <a:cubicBezTo>
                    <a:pt x="34" y="11"/>
                    <a:pt x="34" y="22"/>
                    <a:pt x="34" y="33"/>
                  </a:cubicBezTo>
                  <a:lnTo>
                    <a:pt x="34" y="33"/>
                  </a:lnTo>
                  <a:lnTo>
                    <a:pt x="34" y="0"/>
                  </a:lnTo>
                  <a:close/>
                  <a:moveTo>
                    <a:pt x="36892" y="118"/>
                  </a:moveTo>
                  <a:lnTo>
                    <a:pt x="36892" y="160"/>
                  </a:lnTo>
                  <a:lnTo>
                    <a:pt x="36892" y="160"/>
                  </a:lnTo>
                  <a:cubicBezTo>
                    <a:pt x="36892" y="146"/>
                    <a:pt x="36892" y="132"/>
                    <a:pt x="36892" y="118"/>
                  </a:cubicBezTo>
                  <a:close/>
                  <a:moveTo>
                    <a:pt x="34" y="33"/>
                  </a:moveTo>
                  <a:lnTo>
                    <a:pt x="17" y="4921"/>
                  </a:lnTo>
                  <a:cubicBezTo>
                    <a:pt x="0" y="7683"/>
                    <a:pt x="1825" y="10428"/>
                    <a:pt x="5457" y="12537"/>
                  </a:cubicBezTo>
                  <a:cubicBezTo>
                    <a:pt x="9061" y="14619"/>
                    <a:pt x="13779" y="15661"/>
                    <a:pt x="18495" y="15661"/>
                  </a:cubicBezTo>
                  <a:cubicBezTo>
                    <a:pt x="23220" y="15661"/>
                    <a:pt x="27942" y="14615"/>
                    <a:pt x="31536" y="12521"/>
                  </a:cubicBezTo>
                  <a:cubicBezTo>
                    <a:pt x="35084" y="10462"/>
                    <a:pt x="36875" y="7750"/>
                    <a:pt x="36875" y="5022"/>
                  </a:cubicBezTo>
                  <a:lnTo>
                    <a:pt x="36892" y="160"/>
                  </a:lnTo>
                  <a:lnTo>
                    <a:pt x="36892" y="160"/>
                  </a:lnTo>
                  <a:cubicBezTo>
                    <a:pt x="36874" y="2857"/>
                    <a:pt x="35083" y="5552"/>
                    <a:pt x="31536" y="7616"/>
                  </a:cubicBezTo>
                  <a:cubicBezTo>
                    <a:pt x="27954" y="9700"/>
                    <a:pt x="23242" y="10742"/>
                    <a:pt x="18524" y="10742"/>
                  </a:cubicBezTo>
                  <a:cubicBezTo>
                    <a:pt x="13806" y="10742"/>
                    <a:pt x="9081" y="9700"/>
                    <a:pt x="5474" y="7616"/>
                  </a:cubicBezTo>
                  <a:cubicBezTo>
                    <a:pt x="1856" y="5516"/>
                    <a:pt x="32" y="2784"/>
                    <a:pt x="34" y="33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5"/>
            <p:cNvSpPr/>
            <p:nvPr/>
          </p:nvSpPr>
          <p:spPr>
            <a:xfrm>
              <a:off x="18027100" y="4347125"/>
              <a:ext cx="922300" cy="391175"/>
            </a:xfrm>
            <a:custGeom>
              <a:rect b="b" l="l" r="r" t="t"/>
              <a:pathLst>
                <a:path extrusionOk="0" h="15647" w="36892">
                  <a:moveTo>
                    <a:pt x="0" y="15504"/>
                  </a:moveTo>
                  <a:cubicBezTo>
                    <a:pt x="0" y="15518"/>
                    <a:pt x="0" y="15532"/>
                    <a:pt x="0" y="15546"/>
                  </a:cubicBezTo>
                  <a:lnTo>
                    <a:pt x="0" y="15504"/>
                  </a:lnTo>
                  <a:close/>
                  <a:moveTo>
                    <a:pt x="18385" y="0"/>
                  </a:moveTo>
                  <a:cubicBezTo>
                    <a:pt x="13667" y="0"/>
                    <a:pt x="8955" y="1042"/>
                    <a:pt x="5373" y="3126"/>
                  </a:cubicBezTo>
                  <a:cubicBezTo>
                    <a:pt x="1808" y="5202"/>
                    <a:pt x="17" y="7913"/>
                    <a:pt x="17" y="10625"/>
                  </a:cubicBezTo>
                  <a:lnTo>
                    <a:pt x="0" y="15504"/>
                  </a:lnTo>
                  <a:lnTo>
                    <a:pt x="0" y="15504"/>
                  </a:lnTo>
                  <a:cubicBezTo>
                    <a:pt x="19" y="12807"/>
                    <a:pt x="1809" y="10112"/>
                    <a:pt x="5356" y="8047"/>
                  </a:cubicBezTo>
                  <a:cubicBezTo>
                    <a:pt x="8947" y="5963"/>
                    <a:pt x="13659" y="4921"/>
                    <a:pt x="18375" y="4921"/>
                  </a:cubicBezTo>
                  <a:cubicBezTo>
                    <a:pt x="23091" y="4921"/>
                    <a:pt x="27811" y="5963"/>
                    <a:pt x="31418" y="8047"/>
                  </a:cubicBezTo>
                  <a:cubicBezTo>
                    <a:pt x="35036" y="10131"/>
                    <a:pt x="36861" y="12879"/>
                    <a:pt x="36859" y="15614"/>
                  </a:cubicBezTo>
                  <a:lnTo>
                    <a:pt x="36859" y="15614"/>
                  </a:lnTo>
                  <a:lnTo>
                    <a:pt x="36875" y="10742"/>
                  </a:lnTo>
                  <a:cubicBezTo>
                    <a:pt x="36892" y="7980"/>
                    <a:pt x="35067" y="5235"/>
                    <a:pt x="31435" y="3126"/>
                  </a:cubicBezTo>
                  <a:cubicBezTo>
                    <a:pt x="27828" y="1042"/>
                    <a:pt x="23104" y="0"/>
                    <a:pt x="18385" y="0"/>
                  </a:cubicBezTo>
                  <a:close/>
                  <a:moveTo>
                    <a:pt x="36859" y="15614"/>
                  </a:moveTo>
                  <a:lnTo>
                    <a:pt x="36858" y="15646"/>
                  </a:lnTo>
                  <a:cubicBezTo>
                    <a:pt x="36859" y="15635"/>
                    <a:pt x="36859" y="15624"/>
                    <a:pt x="36859" y="15614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5"/>
            <p:cNvSpPr/>
            <p:nvPr/>
          </p:nvSpPr>
          <p:spPr>
            <a:xfrm>
              <a:off x="17981900" y="4349625"/>
              <a:ext cx="1012700" cy="534150"/>
            </a:xfrm>
            <a:custGeom>
              <a:rect b="b" l="l" r="r" t="t"/>
              <a:pathLst>
                <a:path extrusionOk="0" h="21366" w="40508">
                  <a:moveTo>
                    <a:pt x="20208" y="1344"/>
                  </a:moveTo>
                  <a:cubicBezTo>
                    <a:pt x="24334" y="1344"/>
                    <a:pt x="28464" y="2256"/>
                    <a:pt x="31620" y="4081"/>
                  </a:cubicBezTo>
                  <a:cubicBezTo>
                    <a:pt x="37930" y="7730"/>
                    <a:pt x="37963" y="13638"/>
                    <a:pt x="31686" y="17287"/>
                  </a:cubicBezTo>
                  <a:cubicBezTo>
                    <a:pt x="28548" y="19112"/>
                    <a:pt x="24426" y="20024"/>
                    <a:pt x="20300" y="20024"/>
                  </a:cubicBezTo>
                  <a:cubicBezTo>
                    <a:pt x="16174" y="20024"/>
                    <a:pt x="12044" y="19112"/>
                    <a:pt x="8889" y="17287"/>
                  </a:cubicBezTo>
                  <a:cubicBezTo>
                    <a:pt x="2578" y="13638"/>
                    <a:pt x="2545" y="7730"/>
                    <a:pt x="8822" y="4081"/>
                  </a:cubicBezTo>
                  <a:cubicBezTo>
                    <a:pt x="11960" y="2256"/>
                    <a:pt x="16082" y="1344"/>
                    <a:pt x="20208" y="1344"/>
                  </a:cubicBezTo>
                  <a:close/>
                  <a:moveTo>
                    <a:pt x="20193" y="1"/>
                  </a:moveTo>
                  <a:cubicBezTo>
                    <a:pt x="15475" y="1"/>
                    <a:pt x="10763" y="1042"/>
                    <a:pt x="7181" y="3126"/>
                  </a:cubicBezTo>
                  <a:cubicBezTo>
                    <a:pt x="0" y="7311"/>
                    <a:pt x="34" y="14057"/>
                    <a:pt x="7265" y="18241"/>
                  </a:cubicBezTo>
                  <a:cubicBezTo>
                    <a:pt x="10868" y="20323"/>
                    <a:pt x="15587" y="21365"/>
                    <a:pt x="20301" y="21365"/>
                  </a:cubicBezTo>
                  <a:cubicBezTo>
                    <a:pt x="25023" y="21365"/>
                    <a:pt x="29741" y="20319"/>
                    <a:pt x="33327" y="18225"/>
                  </a:cubicBezTo>
                  <a:cubicBezTo>
                    <a:pt x="40508" y="14057"/>
                    <a:pt x="40474" y="7311"/>
                    <a:pt x="33243" y="3126"/>
                  </a:cubicBezTo>
                  <a:cubicBezTo>
                    <a:pt x="29636" y="1042"/>
                    <a:pt x="24912" y="1"/>
                    <a:pt x="20193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5"/>
            <p:cNvSpPr/>
            <p:nvPr/>
          </p:nvSpPr>
          <p:spPr>
            <a:xfrm>
              <a:off x="18069350" y="4383200"/>
              <a:ext cx="837800" cy="275175"/>
            </a:xfrm>
            <a:custGeom>
              <a:rect b="b" l="l" r="r" t="t"/>
              <a:pathLst>
                <a:path extrusionOk="0" h="11007" w="33512">
                  <a:moveTo>
                    <a:pt x="16710" y="1"/>
                  </a:moveTo>
                  <a:cubicBezTo>
                    <a:pt x="12584" y="1"/>
                    <a:pt x="8462" y="913"/>
                    <a:pt x="5324" y="2738"/>
                  </a:cubicBezTo>
                  <a:cubicBezTo>
                    <a:pt x="1474" y="4964"/>
                    <a:pt x="1" y="8060"/>
                    <a:pt x="888" y="10939"/>
                  </a:cubicBezTo>
                  <a:cubicBezTo>
                    <a:pt x="1440" y="9132"/>
                    <a:pt x="2913" y="7408"/>
                    <a:pt x="5324" y="6018"/>
                  </a:cubicBezTo>
                  <a:cubicBezTo>
                    <a:pt x="8462" y="4194"/>
                    <a:pt x="12584" y="3282"/>
                    <a:pt x="16710" y="3282"/>
                  </a:cubicBezTo>
                  <a:cubicBezTo>
                    <a:pt x="20836" y="3282"/>
                    <a:pt x="24966" y="4194"/>
                    <a:pt x="28122" y="6018"/>
                  </a:cubicBezTo>
                  <a:cubicBezTo>
                    <a:pt x="30565" y="7424"/>
                    <a:pt x="32072" y="9182"/>
                    <a:pt x="32624" y="11006"/>
                  </a:cubicBezTo>
                  <a:cubicBezTo>
                    <a:pt x="33511" y="8094"/>
                    <a:pt x="32022" y="4981"/>
                    <a:pt x="28122" y="2738"/>
                  </a:cubicBezTo>
                  <a:cubicBezTo>
                    <a:pt x="24966" y="913"/>
                    <a:pt x="20836" y="1"/>
                    <a:pt x="16710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5"/>
            <p:cNvSpPr/>
            <p:nvPr/>
          </p:nvSpPr>
          <p:spPr>
            <a:xfrm>
              <a:off x="18775725" y="4797650"/>
              <a:ext cx="746150" cy="497625"/>
            </a:xfrm>
            <a:custGeom>
              <a:rect b="b" l="l" r="r" t="t"/>
              <a:pathLst>
                <a:path extrusionOk="0" h="19905" w="29846">
                  <a:moveTo>
                    <a:pt x="1828" y="392"/>
                  </a:moveTo>
                  <a:cubicBezTo>
                    <a:pt x="1810" y="401"/>
                    <a:pt x="1792" y="411"/>
                    <a:pt x="1775" y="421"/>
                  </a:cubicBezTo>
                  <a:cubicBezTo>
                    <a:pt x="1784" y="411"/>
                    <a:pt x="1805" y="401"/>
                    <a:pt x="1828" y="392"/>
                  </a:cubicBezTo>
                  <a:close/>
                  <a:moveTo>
                    <a:pt x="3289" y="1"/>
                  </a:moveTo>
                  <a:cubicBezTo>
                    <a:pt x="3195" y="1"/>
                    <a:pt x="3093" y="7"/>
                    <a:pt x="2980" y="19"/>
                  </a:cubicBezTo>
                  <a:cubicBezTo>
                    <a:pt x="2802" y="35"/>
                    <a:pt x="2374" y="98"/>
                    <a:pt x="1831" y="390"/>
                  </a:cubicBezTo>
                  <a:lnTo>
                    <a:pt x="1831" y="390"/>
                  </a:lnTo>
                  <a:cubicBezTo>
                    <a:pt x="1806" y="400"/>
                    <a:pt x="1779" y="410"/>
                    <a:pt x="1758" y="421"/>
                  </a:cubicBezTo>
                  <a:cubicBezTo>
                    <a:pt x="1273" y="722"/>
                    <a:pt x="804" y="990"/>
                    <a:pt x="519" y="1442"/>
                  </a:cubicBezTo>
                  <a:cubicBezTo>
                    <a:pt x="469" y="1526"/>
                    <a:pt x="0" y="2011"/>
                    <a:pt x="0" y="2664"/>
                  </a:cubicBezTo>
                  <a:lnTo>
                    <a:pt x="0" y="3116"/>
                  </a:lnTo>
                  <a:cubicBezTo>
                    <a:pt x="0" y="3333"/>
                    <a:pt x="235" y="3752"/>
                    <a:pt x="469" y="4187"/>
                  </a:cubicBezTo>
                  <a:cubicBezTo>
                    <a:pt x="687" y="4605"/>
                    <a:pt x="1055" y="4806"/>
                    <a:pt x="1273" y="4940"/>
                  </a:cubicBezTo>
                  <a:lnTo>
                    <a:pt x="1323" y="4940"/>
                  </a:lnTo>
                  <a:cubicBezTo>
                    <a:pt x="9792" y="9861"/>
                    <a:pt x="18763" y="14999"/>
                    <a:pt x="27232" y="19903"/>
                  </a:cubicBezTo>
                  <a:lnTo>
                    <a:pt x="27232" y="19903"/>
                  </a:lnTo>
                  <a:cubicBezTo>
                    <a:pt x="26965" y="19735"/>
                    <a:pt x="29563" y="15149"/>
                    <a:pt x="29836" y="15149"/>
                  </a:cubicBezTo>
                  <a:cubicBezTo>
                    <a:pt x="29840" y="15149"/>
                    <a:pt x="29843" y="15149"/>
                    <a:pt x="29845" y="15151"/>
                  </a:cubicBezTo>
                  <a:lnTo>
                    <a:pt x="26916" y="13477"/>
                  </a:lnTo>
                  <a:cubicBezTo>
                    <a:pt x="25225" y="12506"/>
                    <a:pt x="23535" y="11518"/>
                    <a:pt x="21844" y="10531"/>
                  </a:cubicBezTo>
                  <a:cubicBezTo>
                    <a:pt x="15919" y="7083"/>
                    <a:pt x="9993" y="3651"/>
                    <a:pt x="4085" y="203"/>
                  </a:cubicBezTo>
                  <a:lnTo>
                    <a:pt x="4068" y="203"/>
                  </a:lnTo>
                  <a:cubicBezTo>
                    <a:pt x="3814" y="63"/>
                    <a:pt x="3588" y="1"/>
                    <a:pt x="3289" y="1"/>
                  </a:cubicBezTo>
                  <a:close/>
                  <a:moveTo>
                    <a:pt x="27232" y="19903"/>
                  </a:moveTo>
                  <a:cubicBezTo>
                    <a:pt x="27233" y="19904"/>
                    <a:pt x="27233" y="19904"/>
                    <a:pt x="27234" y="19904"/>
                  </a:cubicBezTo>
                  <a:cubicBezTo>
                    <a:pt x="27233" y="19904"/>
                    <a:pt x="27233" y="19904"/>
                    <a:pt x="27232" y="19903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19437725" y="5172200"/>
              <a:ext cx="97125" cy="124275"/>
            </a:xfrm>
            <a:custGeom>
              <a:rect b="b" l="l" r="r" t="t"/>
              <a:pathLst>
                <a:path extrusionOk="0" h="4971" w="3885">
                  <a:moveTo>
                    <a:pt x="2808" y="0"/>
                  </a:moveTo>
                  <a:cubicBezTo>
                    <a:pt x="2547" y="0"/>
                    <a:pt x="2253" y="87"/>
                    <a:pt x="1942" y="269"/>
                  </a:cubicBezTo>
                  <a:cubicBezTo>
                    <a:pt x="871" y="888"/>
                    <a:pt x="1" y="2378"/>
                    <a:pt x="18" y="3600"/>
                  </a:cubicBezTo>
                  <a:cubicBezTo>
                    <a:pt x="18" y="4466"/>
                    <a:pt x="455" y="4971"/>
                    <a:pt x="1091" y="4971"/>
                  </a:cubicBezTo>
                  <a:cubicBezTo>
                    <a:pt x="1352" y="4971"/>
                    <a:pt x="1647" y="4885"/>
                    <a:pt x="1959" y="4705"/>
                  </a:cubicBezTo>
                  <a:cubicBezTo>
                    <a:pt x="3014" y="4086"/>
                    <a:pt x="3884" y="2596"/>
                    <a:pt x="3867" y="1374"/>
                  </a:cubicBezTo>
                  <a:cubicBezTo>
                    <a:pt x="3867" y="499"/>
                    <a:pt x="3434" y="0"/>
                    <a:pt x="280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5"/>
            <p:cNvSpPr/>
            <p:nvPr/>
          </p:nvSpPr>
          <p:spPr>
            <a:xfrm>
              <a:off x="17799025" y="2467700"/>
              <a:ext cx="125150" cy="252775"/>
            </a:xfrm>
            <a:custGeom>
              <a:rect b="b" l="l" r="r" t="t"/>
              <a:pathLst>
                <a:path extrusionOk="0" h="10111" w="5006">
                  <a:moveTo>
                    <a:pt x="4987" y="458"/>
                  </a:moveTo>
                  <a:cubicBezTo>
                    <a:pt x="4993" y="462"/>
                    <a:pt x="4999" y="465"/>
                    <a:pt x="5005" y="469"/>
                  </a:cubicBezTo>
                  <a:cubicBezTo>
                    <a:pt x="5000" y="465"/>
                    <a:pt x="4994" y="461"/>
                    <a:pt x="4987" y="458"/>
                  </a:cubicBezTo>
                  <a:close/>
                  <a:moveTo>
                    <a:pt x="4085" y="0"/>
                  </a:moveTo>
                  <a:cubicBezTo>
                    <a:pt x="3984" y="0"/>
                    <a:pt x="3867" y="34"/>
                    <a:pt x="3750" y="100"/>
                  </a:cubicBezTo>
                  <a:cubicBezTo>
                    <a:pt x="3482" y="251"/>
                    <a:pt x="3214" y="569"/>
                    <a:pt x="3097" y="937"/>
                  </a:cubicBezTo>
                  <a:lnTo>
                    <a:pt x="1" y="9675"/>
                  </a:lnTo>
                  <a:lnTo>
                    <a:pt x="737" y="10110"/>
                  </a:lnTo>
                  <a:lnTo>
                    <a:pt x="3834" y="1373"/>
                  </a:lnTo>
                  <a:cubicBezTo>
                    <a:pt x="3951" y="1004"/>
                    <a:pt x="4219" y="686"/>
                    <a:pt x="4487" y="519"/>
                  </a:cubicBezTo>
                  <a:cubicBezTo>
                    <a:pt x="4604" y="452"/>
                    <a:pt x="4721" y="419"/>
                    <a:pt x="4821" y="419"/>
                  </a:cubicBezTo>
                  <a:cubicBezTo>
                    <a:pt x="4880" y="433"/>
                    <a:pt x="4940" y="435"/>
                    <a:pt x="4987" y="458"/>
                  </a:cubicBezTo>
                  <a:lnTo>
                    <a:pt x="4987" y="458"/>
                  </a:lnTo>
                  <a:cubicBezTo>
                    <a:pt x="4758" y="327"/>
                    <a:pt x="4514" y="181"/>
                    <a:pt x="4269" y="50"/>
                  </a:cubicBezTo>
                  <a:cubicBezTo>
                    <a:pt x="4219" y="17"/>
                    <a:pt x="4152" y="0"/>
                    <a:pt x="4085" y="0"/>
                  </a:cubicBezTo>
                  <a:close/>
                </a:path>
              </a:pathLst>
            </a:custGeom>
            <a:solidFill>
              <a:srgbClr val="A263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17715325" y="2670725"/>
              <a:ext cx="92925" cy="108325"/>
            </a:xfrm>
            <a:custGeom>
              <a:rect b="b" l="l" r="r" t="t"/>
              <a:pathLst>
                <a:path extrusionOk="0" h="4333" w="3717">
                  <a:moveTo>
                    <a:pt x="1166" y="0"/>
                  </a:moveTo>
                  <a:cubicBezTo>
                    <a:pt x="1060" y="0"/>
                    <a:pt x="944" y="36"/>
                    <a:pt x="821" y="98"/>
                  </a:cubicBezTo>
                  <a:cubicBezTo>
                    <a:pt x="654" y="198"/>
                    <a:pt x="486" y="365"/>
                    <a:pt x="352" y="583"/>
                  </a:cubicBezTo>
                  <a:cubicBezTo>
                    <a:pt x="34" y="1069"/>
                    <a:pt x="1" y="1621"/>
                    <a:pt x="269" y="1838"/>
                  </a:cubicBezTo>
                  <a:lnTo>
                    <a:pt x="2947" y="3881"/>
                  </a:lnTo>
                  <a:cubicBezTo>
                    <a:pt x="2964" y="3881"/>
                    <a:pt x="2980" y="3897"/>
                    <a:pt x="2980" y="3897"/>
                  </a:cubicBezTo>
                  <a:cubicBezTo>
                    <a:pt x="3231" y="4031"/>
                    <a:pt x="3483" y="4182"/>
                    <a:pt x="3717" y="4333"/>
                  </a:cubicBezTo>
                  <a:cubicBezTo>
                    <a:pt x="3717" y="4316"/>
                    <a:pt x="3700" y="4316"/>
                    <a:pt x="3683" y="4299"/>
                  </a:cubicBezTo>
                  <a:lnTo>
                    <a:pt x="1005" y="2257"/>
                  </a:lnTo>
                  <a:cubicBezTo>
                    <a:pt x="737" y="2056"/>
                    <a:pt x="771" y="1504"/>
                    <a:pt x="1072" y="1018"/>
                  </a:cubicBezTo>
                  <a:cubicBezTo>
                    <a:pt x="1223" y="801"/>
                    <a:pt x="1390" y="633"/>
                    <a:pt x="1558" y="533"/>
                  </a:cubicBezTo>
                  <a:cubicBezTo>
                    <a:pt x="1675" y="465"/>
                    <a:pt x="1786" y="430"/>
                    <a:pt x="1889" y="430"/>
                  </a:cubicBezTo>
                  <a:cubicBezTo>
                    <a:pt x="1962" y="430"/>
                    <a:pt x="2030" y="448"/>
                    <a:pt x="2093" y="483"/>
                  </a:cubicBezTo>
                  <a:lnTo>
                    <a:pt x="1357" y="47"/>
                  </a:lnTo>
                  <a:cubicBezTo>
                    <a:pt x="1298" y="15"/>
                    <a:pt x="1234" y="0"/>
                    <a:pt x="1166" y="0"/>
                  </a:cubicBezTo>
                  <a:close/>
                </a:path>
              </a:pathLst>
            </a:custGeom>
            <a:solidFill>
              <a:srgbClr val="A263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17733750" y="2478475"/>
              <a:ext cx="198800" cy="301700"/>
            </a:xfrm>
            <a:custGeom>
              <a:rect b="b" l="l" r="r" t="t"/>
              <a:pathLst>
                <a:path extrusionOk="0" h="12068" w="7952">
                  <a:moveTo>
                    <a:pt x="7392" y="1"/>
                  </a:moveTo>
                  <a:cubicBezTo>
                    <a:pt x="7301" y="1"/>
                    <a:pt x="7199" y="47"/>
                    <a:pt x="7098" y="105"/>
                  </a:cubicBezTo>
                  <a:cubicBezTo>
                    <a:pt x="6830" y="255"/>
                    <a:pt x="6562" y="573"/>
                    <a:pt x="6445" y="942"/>
                  </a:cubicBezTo>
                  <a:lnTo>
                    <a:pt x="3348" y="9679"/>
                  </a:lnTo>
                  <a:lnTo>
                    <a:pt x="1390" y="8189"/>
                  </a:lnTo>
                  <a:cubicBezTo>
                    <a:pt x="1322" y="8137"/>
                    <a:pt x="1244" y="8111"/>
                    <a:pt x="1159" y="8111"/>
                  </a:cubicBezTo>
                  <a:cubicBezTo>
                    <a:pt x="1055" y="8111"/>
                    <a:pt x="940" y="8149"/>
                    <a:pt x="821" y="8223"/>
                  </a:cubicBezTo>
                  <a:cubicBezTo>
                    <a:pt x="653" y="8323"/>
                    <a:pt x="486" y="8474"/>
                    <a:pt x="335" y="8708"/>
                  </a:cubicBezTo>
                  <a:cubicBezTo>
                    <a:pt x="34" y="9194"/>
                    <a:pt x="0" y="9746"/>
                    <a:pt x="268" y="9947"/>
                  </a:cubicBezTo>
                  <a:lnTo>
                    <a:pt x="2946" y="11989"/>
                  </a:lnTo>
                  <a:cubicBezTo>
                    <a:pt x="3014" y="12042"/>
                    <a:pt x="3092" y="12067"/>
                    <a:pt x="3177" y="12067"/>
                  </a:cubicBezTo>
                  <a:cubicBezTo>
                    <a:pt x="3281" y="12067"/>
                    <a:pt x="3396" y="12029"/>
                    <a:pt x="3516" y="11956"/>
                  </a:cubicBezTo>
                  <a:cubicBezTo>
                    <a:pt x="3549" y="11956"/>
                    <a:pt x="3566" y="11922"/>
                    <a:pt x="3599" y="11905"/>
                  </a:cubicBezTo>
                  <a:cubicBezTo>
                    <a:pt x="3850" y="11738"/>
                    <a:pt x="4051" y="11437"/>
                    <a:pt x="4168" y="11119"/>
                  </a:cubicBezTo>
                  <a:lnTo>
                    <a:pt x="7767" y="958"/>
                  </a:lnTo>
                  <a:cubicBezTo>
                    <a:pt x="7951" y="439"/>
                    <a:pt x="7801" y="4"/>
                    <a:pt x="7432" y="4"/>
                  </a:cubicBezTo>
                  <a:cubicBezTo>
                    <a:pt x="7419" y="2"/>
                    <a:pt x="7406" y="1"/>
                    <a:pt x="7392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5"/>
            <p:cNvSpPr/>
            <p:nvPr/>
          </p:nvSpPr>
          <p:spPr>
            <a:xfrm>
              <a:off x="21840125" y="1656175"/>
              <a:ext cx="369525" cy="508575"/>
            </a:xfrm>
            <a:custGeom>
              <a:rect b="b" l="l" r="r" t="t"/>
              <a:pathLst>
                <a:path extrusionOk="0" h="20343" w="14781">
                  <a:moveTo>
                    <a:pt x="19" y="1367"/>
                  </a:moveTo>
                  <a:cubicBezTo>
                    <a:pt x="13" y="1371"/>
                    <a:pt x="7" y="1374"/>
                    <a:pt x="1" y="1378"/>
                  </a:cubicBezTo>
                  <a:lnTo>
                    <a:pt x="19" y="1367"/>
                  </a:lnTo>
                  <a:close/>
                  <a:moveTo>
                    <a:pt x="3526" y="0"/>
                  </a:moveTo>
                  <a:cubicBezTo>
                    <a:pt x="2764" y="0"/>
                    <a:pt x="2072" y="179"/>
                    <a:pt x="1474" y="524"/>
                  </a:cubicBezTo>
                  <a:lnTo>
                    <a:pt x="19" y="1367"/>
                  </a:lnTo>
                  <a:lnTo>
                    <a:pt x="19" y="1367"/>
                  </a:lnTo>
                  <a:cubicBezTo>
                    <a:pt x="606" y="1029"/>
                    <a:pt x="1288" y="854"/>
                    <a:pt x="2040" y="854"/>
                  </a:cubicBezTo>
                  <a:cubicBezTo>
                    <a:pt x="3088" y="854"/>
                    <a:pt x="4273" y="1195"/>
                    <a:pt x="5525" y="1913"/>
                  </a:cubicBezTo>
                  <a:cubicBezTo>
                    <a:pt x="9826" y="4407"/>
                    <a:pt x="13291" y="10416"/>
                    <a:pt x="13291" y="15354"/>
                  </a:cubicBezTo>
                  <a:cubicBezTo>
                    <a:pt x="13275" y="17763"/>
                    <a:pt x="12429" y="19473"/>
                    <a:pt x="11074" y="20307"/>
                  </a:cubicBezTo>
                  <a:lnTo>
                    <a:pt x="11074" y="20307"/>
                  </a:lnTo>
                  <a:cubicBezTo>
                    <a:pt x="11303" y="20168"/>
                    <a:pt x="11520" y="20030"/>
                    <a:pt x="11751" y="19907"/>
                  </a:cubicBezTo>
                  <a:cubicBezTo>
                    <a:pt x="12002" y="19756"/>
                    <a:pt x="12254" y="19623"/>
                    <a:pt x="12488" y="19472"/>
                  </a:cubicBezTo>
                  <a:cubicBezTo>
                    <a:pt x="13894" y="18668"/>
                    <a:pt x="14748" y="16944"/>
                    <a:pt x="14764" y="14484"/>
                  </a:cubicBezTo>
                  <a:cubicBezTo>
                    <a:pt x="14781" y="9546"/>
                    <a:pt x="11299" y="3537"/>
                    <a:pt x="7014" y="1060"/>
                  </a:cubicBezTo>
                  <a:cubicBezTo>
                    <a:pt x="5762" y="341"/>
                    <a:pt x="4578" y="0"/>
                    <a:pt x="3526" y="0"/>
                  </a:cubicBezTo>
                  <a:close/>
                  <a:moveTo>
                    <a:pt x="11074" y="20307"/>
                  </a:moveTo>
                  <a:lnTo>
                    <a:pt x="11074" y="20307"/>
                  </a:lnTo>
                  <a:cubicBezTo>
                    <a:pt x="11054" y="20319"/>
                    <a:pt x="11035" y="20330"/>
                    <a:pt x="11015" y="20342"/>
                  </a:cubicBezTo>
                  <a:cubicBezTo>
                    <a:pt x="11035" y="20331"/>
                    <a:pt x="11054" y="20319"/>
                    <a:pt x="11074" y="20307"/>
                  </a:cubicBez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5"/>
            <p:cNvSpPr/>
            <p:nvPr/>
          </p:nvSpPr>
          <p:spPr>
            <a:xfrm>
              <a:off x="21783225" y="1677375"/>
              <a:ext cx="389600" cy="500450"/>
            </a:xfrm>
            <a:custGeom>
              <a:rect b="b" l="l" r="r" t="t"/>
              <a:pathLst>
                <a:path extrusionOk="0" h="20018" w="15584">
                  <a:moveTo>
                    <a:pt x="4325" y="0"/>
                  </a:moveTo>
                  <a:cubicBezTo>
                    <a:pt x="1771" y="0"/>
                    <a:pt x="12" y="2020"/>
                    <a:pt x="0" y="5518"/>
                  </a:cubicBezTo>
                  <a:cubicBezTo>
                    <a:pt x="0" y="10456"/>
                    <a:pt x="3465" y="16465"/>
                    <a:pt x="7767" y="18942"/>
                  </a:cubicBezTo>
                  <a:cubicBezTo>
                    <a:pt x="9021" y="19672"/>
                    <a:pt x="10208" y="20018"/>
                    <a:pt x="11260" y="20018"/>
                  </a:cubicBezTo>
                  <a:cubicBezTo>
                    <a:pt x="13802" y="20018"/>
                    <a:pt x="15555" y="17999"/>
                    <a:pt x="15567" y="14506"/>
                  </a:cubicBezTo>
                  <a:cubicBezTo>
                    <a:pt x="15584" y="9568"/>
                    <a:pt x="12102" y="3559"/>
                    <a:pt x="7817" y="1065"/>
                  </a:cubicBezTo>
                  <a:cubicBezTo>
                    <a:pt x="6563" y="343"/>
                    <a:pt x="5376" y="0"/>
                    <a:pt x="4325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21860650" y="1791950"/>
              <a:ext cx="246900" cy="278650"/>
            </a:xfrm>
            <a:custGeom>
              <a:rect b="b" l="l" r="r" t="t"/>
              <a:pathLst>
                <a:path extrusionOk="0" h="11146" w="9876">
                  <a:moveTo>
                    <a:pt x="1545" y="0"/>
                  </a:moveTo>
                  <a:cubicBezTo>
                    <a:pt x="702" y="0"/>
                    <a:pt x="46" y="746"/>
                    <a:pt x="34" y="1788"/>
                  </a:cubicBezTo>
                  <a:cubicBezTo>
                    <a:pt x="0" y="4450"/>
                    <a:pt x="2427" y="7982"/>
                    <a:pt x="4201" y="10241"/>
                  </a:cubicBezTo>
                  <a:cubicBezTo>
                    <a:pt x="4285" y="10342"/>
                    <a:pt x="4771" y="11028"/>
                    <a:pt x="4938" y="11128"/>
                  </a:cubicBezTo>
                  <a:cubicBezTo>
                    <a:pt x="4955" y="11145"/>
                    <a:pt x="4971" y="11145"/>
                    <a:pt x="4988" y="11145"/>
                  </a:cubicBezTo>
                  <a:cubicBezTo>
                    <a:pt x="5825" y="11095"/>
                    <a:pt x="6629" y="10877"/>
                    <a:pt x="7348" y="10559"/>
                  </a:cubicBezTo>
                  <a:cubicBezTo>
                    <a:pt x="8587" y="9990"/>
                    <a:pt x="9876" y="9019"/>
                    <a:pt x="9491" y="6743"/>
                  </a:cubicBezTo>
                  <a:cubicBezTo>
                    <a:pt x="9340" y="5889"/>
                    <a:pt x="8989" y="4851"/>
                    <a:pt x="8369" y="4098"/>
                  </a:cubicBezTo>
                  <a:cubicBezTo>
                    <a:pt x="8102" y="3763"/>
                    <a:pt x="7683" y="3429"/>
                    <a:pt x="7281" y="3194"/>
                  </a:cubicBezTo>
                  <a:cubicBezTo>
                    <a:pt x="6934" y="2989"/>
                    <a:pt x="6601" y="2858"/>
                    <a:pt x="6354" y="2858"/>
                  </a:cubicBezTo>
                  <a:cubicBezTo>
                    <a:pt x="6339" y="2858"/>
                    <a:pt x="6325" y="2859"/>
                    <a:pt x="6311" y="2860"/>
                  </a:cubicBezTo>
                  <a:cubicBezTo>
                    <a:pt x="6009" y="2876"/>
                    <a:pt x="5289" y="2742"/>
                    <a:pt x="4720" y="3998"/>
                  </a:cubicBezTo>
                  <a:cubicBezTo>
                    <a:pt x="4436" y="2408"/>
                    <a:pt x="3649" y="968"/>
                    <a:pt x="2444" y="282"/>
                  </a:cubicBezTo>
                  <a:cubicBezTo>
                    <a:pt x="2410" y="248"/>
                    <a:pt x="2377" y="232"/>
                    <a:pt x="2343" y="215"/>
                  </a:cubicBezTo>
                  <a:cubicBezTo>
                    <a:pt x="2069" y="68"/>
                    <a:pt x="1798" y="0"/>
                    <a:pt x="1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17501075" y="991750"/>
              <a:ext cx="436500" cy="600950"/>
            </a:xfrm>
            <a:custGeom>
              <a:rect b="b" l="l" r="r" t="t"/>
              <a:pathLst>
                <a:path extrusionOk="0" h="24038" w="17460">
                  <a:moveTo>
                    <a:pt x="13305" y="0"/>
                  </a:moveTo>
                  <a:cubicBezTo>
                    <a:pt x="12063" y="0"/>
                    <a:pt x="10660" y="408"/>
                    <a:pt x="9174" y="1273"/>
                  </a:cubicBezTo>
                  <a:cubicBezTo>
                    <a:pt x="4102" y="4203"/>
                    <a:pt x="1" y="11300"/>
                    <a:pt x="18" y="17141"/>
                  </a:cubicBezTo>
                  <a:cubicBezTo>
                    <a:pt x="18" y="20037"/>
                    <a:pt x="1039" y="22063"/>
                    <a:pt x="2696" y="23033"/>
                  </a:cubicBezTo>
                  <a:cubicBezTo>
                    <a:pt x="2980" y="23201"/>
                    <a:pt x="3282" y="23368"/>
                    <a:pt x="3566" y="23536"/>
                  </a:cubicBezTo>
                  <a:cubicBezTo>
                    <a:pt x="3832" y="23692"/>
                    <a:pt x="4112" y="23848"/>
                    <a:pt x="4379" y="24004"/>
                  </a:cubicBezTo>
                  <a:lnTo>
                    <a:pt x="4379" y="24004"/>
                  </a:lnTo>
                  <a:cubicBezTo>
                    <a:pt x="2756" y="23036"/>
                    <a:pt x="1758" y="21008"/>
                    <a:pt x="1758" y="18146"/>
                  </a:cubicBezTo>
                  <a:cubicBezTo>
                    <a:pt x="1742" y="12321"/>
                    <a:pt x="5843" y="5207"/>
                    <a:pt x="10914" y="2278"/>
                  </a:cubicBezTo>
                  <a:cubicBezTo>
                    <a:pt x="12398" y="1424"/>
                    <a:pt x="13798" y="1020"/>
                    <a:pt x="15038" y="1020"/>
                  </a:cubicBezTo>
                  <a:cubicBezTo>
                    <a:pt x="15938" y="1020"/>
                    <a:pt x="16755" y="1233"/>
                    <a:pt x="17459" y="1642"/>
                  </a:cubicBezTo>
                  <a:lnTo>
                    <a:pt x="15718" y="620"/>
                  </a:lnTo>
                  <a:cubicBezTo>
                    <a:pt x="15016" y="213"/>
                    <a:pt x="14202" y="0"/>
                    <a:pt x="13305" y="0"/>
                  </a:cubicBezTo>
                  <a:close/>
                  <a:moveTo>
                    <a:pt x="4379" y="24004"/>
                  </a:moveTo>
                  <a:cubicBezTo>
                    <a:pt x="4398" y="24015"/>
                    <a:pt x="4417" y="24027"/>
                    <a:pt x="4437" y="24038"/>
                  </a:cubicBezTo>
                  <a:cubicBezTo>
                    <a:pt x="4417" y="24026"/>
                    <a:pt x="4398" y="24015"/>
                    <a:pt x="4379" y="24004"/>
                  </a:cubicBez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17544600" y="1017225"/>
              <a:ext cx="460325" cy="591050"/>
            </a:xfrm>
            <a:custGeom>
              <a:rect b="b" l="l" r="r" t="t"/>
              <a:pathLst>
                <a:path extrusionOk="0" h="23642" w="18413">
                  <a:moveTo>
                    <a:pt x="13299" y="0"/>
                  </a:moveTo>
                  <a:cubicBezTo>
                    <a:pt x="12058" y="0"/>
                    <a:pt x="10657" y="405"/>
                    <a:pt x="9173" y="1259"/>
                  </a:cubicBezTo>
                  <a:cubicBezTo>
                    <a:pt x="4102" y="4188"/>
                    <a:pt x="1" y="11302"/>
                    <a:pt x="17" y="17127"/>
                  </a:cubicBezTo>
                  <a:cubicBezTo>
                    <a:pt x="29" y="21253"/>
                    <a:pt x="2099" y="23641"/>
                    <a:pt x="5115" y="23641"/>
                  </a:cubicBezTo>
                  <a:cubicBezTo>
                    <a:pt x="6356" y="23641"/>
                    <a:pt x="7757" y="23237"/>
                    <a:pt x="9240" y="22383"/>
                  </a:cubicBezTo>
                  <a:cubicBezTo>
                    <a:pt x="14312" y="19453"/>
                    <a:pt x="18413" y="12340"/>
                    <a:pt x="18396" y="6514"/>
                  </a:cubicBezTo>
                  <a:cubicBezTo>
                    <a:pt x="18384" y="2388"/>
                    <a:pt x="16314" y="0"/>
                    <a:pt x="13299" y="0"/>
                  </a:cubicBezTo>
                  <a:close/>
                </a:path>
              </a:pathLst>
            </a:custGeom>
            <a:solidFill>
              <a:srgbClr val="D07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17656325" y="1132800"/>
              <a:ext cx="237300" cy="360075"/>
            </a:xfrm>
            <a:custGeom>
              <a:rect b="b" l="l" r="r" t="t"/>
              <a:pathLst>
                <a:path extrusionOk="0" h="14403" w="9492">
                  <a:moveTo>
                    <a:pt x="8889" y="0"/>
                  </a:moveTo>
                  <a:cubicBezTo>
                    <a:pt x="8755" y="0"/>
                    <a:pt x="8621" y="34"/>
                    <a:pt x="8470" y="117"/>
                  </a:cubicBezTo>
                  <a:cubicBezTo>
                    <a:pt x="8152" y="301"/>
                    <a:pt x="7851" y="686"/>
                    <a:pt x="7684" y="1122"/>
                  </a:cubicBezTo>
                  <a:lnTo>
                    <a:pt x="4001" y="11566"/>
                  </a:lnTo>
                  <a:lnTo>
                    <a:pt x="1658" y="9775"/>
                  </a:lnTo>
                  <a:cubicBezTo>
                    <a:pt x="1585" y="9717"/>
                    <a:pt x="1495" y="9690"/>
                    <a:pt x="1397" y="9690"/>
                  </a:cubicBezTo>
                  <a:cubicBezTo>
                    <a:pt x="1270" y="9690"/>
                    <a:pt x="1129" y="9734"/>
                    <a:pt x="988" y="9809"/>
                  </a:cubicBezTo>
                  <a:cubicBezTo>
                    <a:pt x="787" y="9926"/>
                    <a:pt x="587" y="10127"/>
                    <a:pt x="419" y="10395"/>
                  </a:cubicBezTo>
                  <a:cubicBezTo>
                    <a:pt x="51" y="10964"/>
                    <a:pt x="1" y="11633"/>
                    <a:pt x="319" y="11884"/>
                  </a:cubicBezTo>
                  <a:lnTo>
                    <a:pt x="3533" y="14312"/>
                  </a:lnTo>
                  <a:cubicBezTo>
                    <a:pt x="3609" y="14373"/>
                    <a:pt x="3699" y="14402"/>
                    <a:pt x="3800" y="14402"/>
                  </a:cubicBezTo>
                  <a:cubicBezTo>
                    <a:pt x="3921" y="14402"/>
                    <a:pt x="4056" y="14360"/>
                    <a:pt x="4202" y="14278"/>
                  </a:cubicBezTo>
                  <a:cubicBezTo>
                    <a:pt x="4236" y="14261"/>
                    <a:pt x="4269" y="14245"/>
                    <a:pt x="4303" y="14211"/>
                  </a:cubicBezTo>
                  <a:cubicBezTo>
                    <a:pt x="4604" y="14010"/>
                    <a:pt x="4855" y="13659"/>
                    <a:pt x="4989" y="13274"/>
                  </a:cubicBezTo>
                  <a:lnTo>
                    <a:pt x="9274" y="1138"/>
                  </a:lnTo>
                  <a:cubicBezTo>
                    <a:pt x="9492" y="519"/>
                    <a:pt x="9324" y="0"/>
                    <a:pt x="8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19424350" y="563400"/>
              <a:ext cx="424750" cy="584050"/>
            </a:xfrm>
            <a:custGeom>
              <a:rect b="b" l="l" r="r" t="t"/>
              <a:pathLst>
                <a:path extrusionOk="0" h="23362" w="16990">
                  <a:moveTo>
                    <a:pt x="4059" y="1"/>
                  </a:moveTo>
                  <a:cubicBezTo>
                    <a:pt x="3191" y="1"/>
                    <a:pt x="2404" y="205"/>
                    <a:pt x="1724" y="597"/>
                  </a:cubicBezTo>
                  <a:lnTo>
                    <a:pt x="0" y="1602"/>
                  </a:lnTo>
                  <a:cubicBezTo>
                    <a:pt x="681" y="1208"/>
                    <a:pt x="1472" y="1004"/>
                    <a:pt x="2344" y="1004"/>
                  </a:cubicBezTo>
                  <a:cubicBezTo>
                    <a:pt x="3550" y="1004"/>
                    <a:pt x="4913" y="1395"/>
                    <a:pt x="6361" y="2221"/>
                  </a:cubicBezTo>
                  <a:cubicBezTo>
                    <a:pt x="11282" y="5067"/>
                    <a:pt x="15266" y="11963"/>
                    <a:pt x="15249" y="17637"/>
                  </a:cubicBezTo>
                  <a:cubicBezTo>
                    <a:pt x="15249" y="20449"/>
                    <a:pt x="14245" y="22425"/>
                    <a:pt x="12655" y="23362"/>
                  </a:cubicBezTo>
                  <a:lnTo>
                    <a:pt x="14362" y="22358"/>
                  </a:lnTo>
                  <a:cubicBezTo>
                    <a:pt x="15969" y="21437"/>
                    <a:pt x="16956" y="19445"/>
                    <a:pt x="16973" y="16633"/>
                  </a:cubicBezTo>
                  <a:cubicBezTo>
                    <a:pt x="16990" y="10975"/>
                    <a:pt x="13006" y="4079"/>
                    <a:pt x="8068" y="1234"/>
                  </a:cubicBezTo>
                  <a:cubicBezTo>
                    <a:pt x="6627" y="396"/>
                    <a:pt x="5266" y="1"/>
                    <a:pt x="4059" y="1"/>
                  </a:cubicBez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5"/>
            <p:cNvSpPr/>
            <p:nvPr/>
          </p:nvSpPr>
          <p:spPr>
            <a:xfrm>
              <a:off x="19359050" y="588350"/>
              <a:ext cx="446950" cy="574175"/>
            </a:xfrm>
            <a:custGeom>
              <a:rect b="b" l="l" r="r" t="t"/>
              <a:pathLst>
                <a:path extrusionOk="0" h="22967" w="17878">
                  <a:moveTo>
                    <a:pt x="4968" y="1"/>
                  </a:moveTo>
                  <a:cubicBezTo>
                    <a:pt x="2039" y="1"/>
                    <a:pt x="25" y="2320"/>
                    <a:pt x="1" y="6328"/>
                  </a:cubicBezTo>
                  <a:cubicBezTo>
                    <a:pt x="1" y="11986"/>
                    <a:pt x="3968" y="18899"/>
                    <a:pt x="8906" y="21745"/>
                  </a:cubicBezTo>
                  <a:cubicBezTo>
                    <a:pt x="10346" y="22574"/>
                    <a:pt x="11705" y="22967"/>
                    <a:pt x="12910" y="22967"/>
                  </a:cubicBezTo>
                  <a:cubicBezTo>
                    <a:pt x="15838" y="22967"/>
                    <a:pt x="17849" y="20647"/>
                    <a:pt x="17861" y="16639"/>
                  </a:cubicBezTo>
                  <a:cubicBezTo>
                    <a:pt x="17878" y="10965"/>
                    <a:pt x="13894" y="4069"/>
                    <a:pt x="8973" y="1223"/>
                  </a:cubicBezTo>
                  <a:cubicBezTo>
                    <a:pt x="7533" y="393"/>
                    <a:pt x="6173" y="1"/>
                    <a:pt x="4968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19504275" y="682950"/>
              <a:ext cx="133925" cy="353625"/>
            </a:xfrm>
            <a:custGeom>
              <a:rect b="b" l="l" r="r" t="t"/>
              <a:pathLst>
                <a:path extrusionOk="0" h="14145" w="5357">
                  <a:moveTo>
                    <a:pt x="2394" y="0"/>
                  </a:moveTo>
                  <a:lnTo>
                    <a:pt x="2394" y="1607"/>
                  </a:lnTo>
                  <a:cubicBezTo>
                    <a:pt x="2106" y="1491"/>
                    <a:pt x="1841" y="1434"/>
                    <a:pt x="1603" y="1434"/>
                  </a:cubicBezTo>
                  <a:cubicBezTo>
                    <a:pt x="844" y="1434"/>
                    <a:pt x="369" y="2013"/>
                    <a:pt x="369" y="3097"/>
                  </a:cubicBezTo>
                  <a:cubicBezTo>
                    <a:pt x="369" y="6193"/>
                    <a:pt x="4218" y="7867"/>
                    <a:pt x="4218" y="10445"/>
                  </a:cubicBezTo>
                  <a:cubicBezTo>
                    <a:pt x="4218" y="11107"/>
                    <a:pt x="3985" y="11483"/>
                    <a:pt x="3525" y="11483"/>
                  </a:cubicBezTo>
                  <a:cubicBezTo>
                    <a:pt x="3298" y="11483"/>
                    <a:pt x="3015" y="11392"/>
                    <a:pt x="2678" y="11198"/>
                  </a:cubicBezTo>
                  <a:cubicBezTo>
                    <a:pt x="1825" y="10713"/>
                    <a:pt x="1122" y="9826"/>
                    <a:pt x="536" y="8888"/>
                  </a:cubicBezTo>
                  <a:lnTo>
                    <a:pt x="0" y="9491"/>
                  </a:lnTo>
                  <a:cubicBezTo>
                    <a:pt x="586" y="10462"/>
                    <a:pt x="1473" y="11466"/>
                    <a:pt x="2360" y="12085"/>
                  </a:cubicBezTo>
                  <a:lnTo>
                    <a:pt x="2344" y="13659"/>
                  </a:lnTo>
                  <a:lnTo>
                    <a:pt x="3181" y="14144"/>
                  </a:lnTo>
                  <a:lnTo>
                    <a:pt x="3181" y="12537"/>
                  </a:lnTo>
                  <a:cubicBezTo>
                    <a:pt x="3512" y="12676"/>
                    <a:pt x="3814" y="12744"/>
                    <a:pt x="4079" y="12744"/>
                  </a:cubicBezTo>
                  <a:cubicBezTo>
                    <a:pt x="4870" y="12744"/>
                    <a:pt x="5340" y="12138"/>
                    <a:pt x="5340" y="10997"/>
                  </a:cubicBezTo>
                  <a:cubicBezTo>
                    <a:pt x="5357" y="7583"/>
                    <a:pt x="1490" y="5976"/>
                    <a:pt x="1490" y="3683"/>
                  </a:cubicBezTo>
                  <a:cubicBezTo>
                    <a:pt x="1490" y="3048"/>
                    <a:pt x="1743" y="2713"/>
                    <a:pt x="2166" y="2713"/>
                  </a:cubicBezTo>
                  <a:cubicBezTo>
                    <a:pt x="2368" y="2713"/>
                    <a:pt x="2609" y="2789"/>
                    <a:pt x="2879" y="2946"/>
                  </a:cubicBezTo>
                  <a:cubicBezTo>
                    <a:pt x="3633" y="3381"/>
                    <a:pt x="4051" y="3967"/>
                    <a:pt x="4570" y="4838"/>
                  </a:cubicBezTo>
                  <a:lnTo>
                    <a:pt x="5172" y="4402"/>
                  </a:lnTo>
                  <a:cubicBezTo>
                    <a:pt x="4687" y="3515"/>
                    <a:pt x="4101" y="2678"/>
                    <a:pt x="3214" y="2059"/>
                  </a:cubicBezTo>
                  <a:lnTo>
                    <a:pt x="3214" y="486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20781850" y="687650"/>
              <a:ext cx="418475" cy="575725"/>
            </a:xfrm>
            <a:custGeom>
              <a:rect b="b" l="l" r="r" t="t"/>
              <a:pathLst>
                <a:path extrusionOk="0" h="23029" w="16739">
                  <a:moveTo>
                    <a:pt x="4005" y="1"/>
                  </a:moveTo>
                  <a:cubicBezTo>
                    <a:pt x="3145" y="1"/>
                    <a:pt x="2365" y="205"/>
                    <a:pt x="1691" y="599"/>
                  </a:cubicBezTo>
                  <a:lnTo>
                    <a:pt x="0" y="1586"/>
                  </a:lnTo>
                  <a:cubicBezTo>
                    <a:pt x="676" y="1192"/>
                    <a:pt x="1459" y="987"/>
                    <a:pt x="2322" y="987"/>
                  </a:cubicBezTo>
                  <a:cubicBezTo>
                    <a:pt x="3508" y="987"/>
                    <a:pt x="4845" y="1375"/>
                    <a:pt x="6260" y="2189"/>
                  </a:cubicBezTo>
                  <a:cubicBezTo>
                    <a:pt x="11114" y="5001"/>
                    <a:pt x="15048" y="11797"/>
                    <a:pt x="15031" y="17388"/>
                  </a:cubicBezTo>
                  <a:cubicBezTo>
                    <a:pt x="15031" y="20149"/>
                    <a:pt x="14044" y="22108"/>
                    <a:pt x="12470" y="23028"/>
                  </a:cubicBezTo>
                  <a:lnTo>
                    <a:pt x="14161" y="22041"/>
                  </a:lnTo>
                  <a:cubicBezTo>
                    <a:pt x="15734" y="21120"/>
                    <a:pt x="16722" y="19179"/>
                    <a:pt x="16722" y="16400"/>
                  </a:cubicBezTo>
                  <a:cubicBezTo>
                    <a:pt x="16739" y="10809"/>
                    <a:pt x="12822" y="4013"/>
                    <a:pt x="7951" y="1218"/>
                  </a:cubicBezTo>
                  <a:cubicBezTo>
                    <a:pt x="6533" y="392"/>
                    <a:pt x="5193" y="1"/>
                    <a:pt x="4005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20717400" y="712300"/>
              <a:ext cx="440650" cy="565825"/>
            </a:xfrm>
            <a:custGeom>
              <a:rect b="b" l="l" r="r" t="t"/>
              <a:pathLst>
                <a:path extrusionOk="0" h="22633" w="17626">
                  <a:moveTo>
                    <a:pt x="4897" y="1"/>
                  </a:moveTo>
                  <a:cubicBezTo>
                    <a:pt x="2014" y="1"/>
                    <a:pt x="29" y="2281"/>
                    <a:pt x="17" y="6241"/>
                  </a:cubicBezTo>
                  <a:cubicBezTo>
                    <a:pt x="0" y="11815"/>
                    <a:pt x="3917" y="18611"/>
                    <a:pt x="8788" y="21423"/>
                  </a:cubicBezTo>
                  <a:cubicBezTo>
                    <a:pt x="10206" y="22244"/>
                    <a:pt x="11546" y="22633"/>
                    <a:pt x="12734" y="22633"/>
                  </a:cubicBezTo>
                  <a:cubicBezTo>
                    <a:pt x="15614" y="22633"/>
                    <a:pt x="17597" y="20348"/>
                    <a:pt x="17609" y="16402"/>
                  </a:cubicBezTo>
                  <a:cubicBezTo>
                    <a:pt x="17626" y="10811"/>
                    <a:pt x="13709" y="4015"/>
                    <a:pt x="8838" y="1203"/>
                  </a:cubicBezTo>
                  <a:cubicBezTo>
                    <a:pt x="7422" y="388"/>
                    <a:pt x="6083" y="1"/>
                    <a:pt x="4897" y="1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20885200" y="821425"/>
              <a:ext cx="173675" cy="315575"/>
            </a:xfrm>
            <a:custGeom>
              <a:rect b="b" l="l" r="r" t="t"/>
              <a:pathLst>
                <a:path extrusionOk="0" h="12623" w="6947">
                  <a:moveTo>
                    <a:pt x="293" y="0"/>
                  </a:moveTo>
                  <a:cubicBezTo>
                    <a:pt x="140" y="0"/>
                    <a:pt x="34" y="147"/>
                    <a:pt x="34" y="353"/>
                  </a:cubicBezTo>
                  <a:lnTo>
                    <a:pt x="17" y="11702"/>
                  </a:lnTo>
                  <a:cubicBezTo>
                    <a:pt x="0" y="11936"/>
                    <a:pt x="118" y="12187"/>
                    <a:pt x="285" y="12388"/>
                  </a:cubicBezTo>
                  <a:cubicBezTo>
                    <a:pt x="352" y="12455"/>
                    <a:pt x="436" y="12522"/>
                    <a:pt x="503" y="12555"/>
                  </a:cubicBezTo>
                  <a:cubicBezTo>
                    <a:pt x="581" y="12600"/>
                    <a:pt x="659" y="12622"/>
                    <a:pt x="727" y="12622"/>
                  </a:cubicBezTo>
                  <a:cubicBezTo>
                    <a:pt x="761" y="12622"/>
                    <a:pt x="793" y="12617"/>
                    <a:pt x="821" y="12606"/>
                  </a:cubicBezTo>
                  <a:lnTo>
                    <a:pt x="6763" y="10212"/>
                  </a:lnTo>
                  <a:cubicBezTo>
                    <a:pt x="6880" y="10162"/>
                    <a:pt x="6947" y="10045"/>
                    <a:pt x="6947" y="9877"/>
                  </a:cubicBezTo>
                  <a:cubicBezTo>
                    <a:pt x="6947" y="9710"/>
                    <a:pt x="6880" y="9509"/>
                    <a:pt x="6763" y="9325"/>
                  </a:cubicBezTo>
                  <a:lnTo>
                    <a:pt x="854" y="370"/>
                  </a:lnTo>
                  <a:cubicBezTo>
                    <a:pt x="754" y="236"/>
                    <a:pt x="653" y="135"/>
                    <a:pt x="536" y="69"/>
                  </a:cubicBezTo>
                  <a:cubicBezTo>
                    <a:pt x="469" y="18"/>
                    <a:pt x="385" y="2"/>
                    <a:pt x="319" y="2"/>
                  </a:cubicBezTo>
                  <a:cubicBezTo>
                    <a:pt x="310" y="1"/>
                    <a:pt x="302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17702375" y="2469775"/>
              <a:ext cx="506775" cy="1244125"/>
            </a:xfrm>
            <a:custGeom>
              <a:rect b="b" l="l" r="r" t="t"/>
              <a:pathLst>
                <a:path extrusionOk="0" h="49765" w="20271">
                  <a:moveTo>
                    <a:pt x="20270" y="1"/>
                  </a:moveTo>
                  <a:lnTo>
                    <a:pt x="100" y="11718"/>
                  </a:lnTo>
                  <a:lnTo>
                    <a:pt x="0" y="49764"/>
                  </a:lnTo>
                  <a:lnTo>
                    <a:pt x="20153" y="38047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17198125" y="2762700"/>
              <a:ext cx="506775" cy="1244125"/>
            </a:xfrm>
            <a:custGeom>
              <a:rect b="b" l="l" r="r" t="t"/>
              <a:pathLst>
                <a:path extrusionOk="0" h="49765" w="20271">
                  <a:moveTo>
                    <a:pt x="20270" y="1"/>
                  </a:moveTo>
                  <a:lnTo>
                    <a:pt x="117" y="11718"/>
                  </a:lnTo>
                  <a:lnTo>
                    <a:pt x="0" y="49764"/>
                  </a:lnTo>
                  <a:lnTo>
                    <a:pt x="20170" y="38047"/>
                  </a:lnTo>
                  <a:lnTo>
                    <a:pt x="20270" y="1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16986800" y="2760625"/>
              <a:ext cx="214275" cy="1246200"/>
            </a:xfrm>
            <a:custGeom>
              <a:rect b="b" l="l" r="r" t="t"/>
              <a:pathLst>
                <a:path extrusionOk="0" h="49848" w="8571">
                  <a:moveTo>
                    <a:pt x="117" y="0"/>
                  </a:moveTo>
                  <a:lnTo>
                    <a:pt x="17" y="38047"/>
                  </a:lnTo>
                  <a:cubicBezTo>
                    <a:pt x="0" y="40440"/>
                    <a:pt x="887" y="42851"/>
                    <a:pt x="2678" y="45077"/>
                  </a:cubicBezTo>
                  <a:cubicBezTo>
                    <a:pt x="3080" y="45562"/>
                    <a:pt x="3515" y="46048"/>
                    <a:pt x="4001" y="46516"/>
                  </a:cubicBezTo>
                  <a:cubicBezTo>
                    <a:pt x="4235" y="46768"/>
                    <a:pt x="4486" y="47002"/>
                    <a:pt x="4754" y="47220"/>
                  </a:cubicBezTo>
                  <a:cubicBezTo>
                    <a:pt x="5808" y="48157"/>
                    <a:pt x="7047" y="49027"/>
                    <a:pt x="8453" y="49847"/>
                  </a:cubicBezTo>
                  <a:lnTo>
                    <a:pt x="8570" y="11801"/>
                  </a:lnTo>
                  <a:cubicBezTo>
                    <a:pt x="2929" y="8553"/>
                    <a:pt x="117" y="4268"/>
                    <a:pt x="117" y="0"/>
                  </a:cubicBez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16919425" y="2348625"/>
              <a:ext cx="1289725" cy="707025"/>
            </a:xfrm>
            <a:custGeom>
              <a:rect b="b" l="l" r="r" t="t"/>
              <a:pathLst>
                <a:path extrusionOk="0" h="28281" w="51589">
                  <a:moveTo>
                    <a:pt x="31328" y="1"/>
                  </a:moveTo>
                  <a:cubicBezTo>
                    <a:pt x="24007" y="1"/>
                    <a:pt x="16697" y="1616"/>
                    <a:pt x="11131" y="4847"/>
                  </a:cubicBezTo>
                  <a:cubicBezTo>
                    <a:pt x="0" y="11325"/>
                    <a:pt x="50" y="21820"/>
                    <a:pt x="11265" y="28281"/>
                  </a:cubicBezTo>
                  <a:lnTo>
                    <a:pt x="31418" y="16564"/>
                  </a:lnTo>
                  <a:lnTo>
                    <a:pt x="51588" y="4847"/>
                  </a:lnTo>
                  <a:cubicBezTo>
                    <a:pt x="45981" y="1616"/>
                    <a:pt x="38650" y="1"/>
                    <a:pt x="31328" y="1"/>
                  </a:cubicBezTo>
                  <a:close/>
                </a:path>
              </a:pathLst>
            </a:custGeom>
            <a:solidFill>
              <a:srgbClr val="D5B7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18202850" y="2982825"/>
              <a:ext cx="209675" cy="1011450"/>
            </a:xfrm>
            <a:custGeom>
              <a:rect b="b" l="l" r="r" t="t"/>
              <a:pathLst>
                <a:path extrusionOk="0" h="40458" w="8387">
                  <a:moveTo>
                    <a:pt x="8386" y="0"/>
                  </a:moveTo>
                  <a:lnTo>
                    <a:pt x="8386" y="12"/>
                  </a:lnTo>
                  <a:lnTo>
                    <a:pt x="8386" y="12"/>
                  </a:lnTo>
                  <a:cubicBezTo>
                    <a:pt x="8386" y="8"/>
                    <a:pt x="8386" y="4"/>
                    <a:pt x="8386" y="0"/>
                  </a:cubicBezTo>
                  <a:close/>
                  <a:moveTo>
                    <a:pt x="8386" y="12"/>
                  </a:moveTo>
                  <a:lnTo>
                    <a:pt x="8386" y="12"/>
                  </a:lnTo>
                  <a:cubicBezTo>
                    <a:pt x="8385" y="142"/>
                    <a:pt x="8369" y="272"/>
                    <a:pt x="8353" y="402"/>
                  </a:cubicBezTo>
                  <a:cubicBezTo>
                    <a:pt x="8353" y="519"/>
                    <a:pt x="8336" y="636"/>
                    <a:pt x="8336" y="753"/>
                  </a:cubicBezTo>
                  <a:cubicBezTo>
                    <a:pt x="8319" y="854"/>
                    <a:pt x="8303" y="971"/>
                    <a:pt x="8286" y="1071"/>
                  </a:cubicBezTo>
                  <a:cubicBezTo>
                    <a:pt x="8269" y="1189"/>
                    <a:pt x="8236" y="1306"/>
                    <a:pt x="8219" y="1406"/>
                  </a:cubicBezTo>
                  <a:cubicBezTo>
                    <a:pt x="8185" y="1523"/>
                    <a:pt x="8169" y="1624"/>
                    <a:pt x="8135" y="1724"/>
                  </a:cubicBezTo>
                  <a:cubicBezTo>
                    <a:pt x="8102" y="1841"/>
                    <a:pt x="8068" y="1942"/>
                    <a:pt x="8035" y="2059"/>
                  </a:cubicBezTo>
                  <a:cubicBezTo>
                    <a:pt x="8001" y="2159"/>
                    <a:pt x="7968" y="2260"/>
                    <a:pt x="7934" y="2360"/>
                  </a:cubicBezTo>
                  <a:cubicBezTo>
                    <a:pt x="7884" y="2478"/>
                    <a:pt x="7834" y="2595"/>
                    <a:pt x="7784" y="2712"/>
                  </a:cubicBezTo>
                  <a:cubicBezTo>
                    <a:pt x="7750" y="2812"/>
                    <a:pt x="7700" y="2913"/>
                    <a:pt x="7650" y="3013"/>
                  </a:cubicBezTo>
                  <a:cubicBezTo>
                    <a:pt x="7600" y="3130"/>
                    <a:pt x="7533" y="3247"/>
                    <a:pt x="7466" y="3365"/>
                  </a:cubicBezTo>
                  <a:cubicBezTo>
                    <a:pt x="7416" y="3465"/>
                    <a:pt x="7365" y="3549"/>
                    <a:pt x="7298" y="3649"/>
                  </a:cubicBezTo>
                  <a:cubicBezTo>
                    <a:pt x="7231" y="3766"/>
                    <a:pt x="7148" y="3884"/>
                    <a:pt x="7081" y="4001"/>
                  </a:cubicBezTo>
                  <a:cubicBezTo>
                    <a:pt x="7014" y="4101"/>
                    <a:pt x="6947" y="4185"/>
                    <a:pt x="6880" y="4285"/>
                  </a:cubicBezTo>
                  <a:cubicBezTo>
                    <a:pt x="6779" y="4419"/>
                    <a:pt x="6679" y="4570"/>
                    <a:pt x="6562" y="4704"/>
                  </a:cubicBezTo>
                  <a:cubicBezTo>
                    <a:pt x="6512" y="4787"/>
                    <a:pt x="6445" y="4871"/>
                    <a:pt x="6378" y="4955"/>
                  </a:cubicBezTo>
                  <a:cubicBezTo>
                    <a:pt x="6244" y="5105"/>
                    <a:pt x="6093" y="5256"/>
                    <a:pt x="5959" y="5423"/>
                  </a:cubicBezTo>
                  <a:cubicBezTo>
                    <a:pt x="5892" y="5474"/>
                    <a:pt x="5842" y="5541"/>
                    <a:pt x="5792" y="5591"/>
                  </a:cubicBezTo>
                  <a:cubicBezTo>
                    <a:pt x="5558" y="5842"/>
                    <a:pt x="5306" y="6076"/>
                    <a:pt x="5055" y="6294"/>
                  </a:cubicBezTo>
                  <a:cubicBezTo>
                    <a:pt x="4972" y="6361"/>
                    <a:pt x="4905" y="6428"/>
                    <a:pt x="4838" y="6478"/>
                  </a:cubicBezTo>
                  <a:cubicBezTo>
                    <a:pt x="4620" y="6662"/>
                    <a:pt x="4403" y="6830"/>
                    <a:pt x="4185" y="7014"/>
                  </a:cubicBezTo>
                  <a:cubicBezTo>
                    <a:pt x="4085" y="7081"/>
                    <a:pt x="3984" y="7164"/>
                    <a:pt x="3884" y="7231"/>
                  </a:cubicBezTo>
                  <a:cubicBezTo>
                    <a:pt x="3750" y="7332"/>
                    <a:pt x="3616" y="7432"/>
                    <a:pt x="3465" y="7533"/>
                  </a:cubicBezTo>
                  <a:cubicBezTo>
                    <a:pt x="3348" y="7616"/>
                    <a:pt x="3214" y="7717"/>
                    <a:pt x="3080" y="7800"/>
                  </a:cubicBezTo>
                  <a:cubicBezTo>
                    <a:pt x="2930" y="7901"/>
                    <a:pt x="2779" y="7984"/>
                    <a:pt x="2628" y="8085"/>
                  </a:cubicBezTo>
                  <a:cubicBezTo>
                    <a:pt x="2494" y="8169"/>
                    <a:pt x="2360" y="8252"/>
                    <a:pt x="2210" y="8336"/>
                  </a:cubicBezTo>
                  <a:cubicBezTo>
                    <a:pt x="2059" y="8436"/>
                    <a:pt x="1892" y="8520"/>
                    <a:pt x="1724" y="8621"/>
                  </a:cubicBezTo>
                  <a:cubicBezTo>
                    <a:pt x="1574" y="8704"/>
                    <a:pt x="1423" y="8788"/>
                    <a:pt x="1272" y="8872"/>
                  </a:cubicBezTo>
                  <a:cubicBezTo>
                    <a:pt x="1105" y="8955"/>
                    <a:pt x="921" y="9056"/>
                    <a:pt x="754" y="9139"/>
                  </a:cubicBezTo>
                  <a:cubicBezTo>
                    <a:pt x="536" y="9240"/>
                    <a:pt x="335" y="9357"/>
                    <a:pt x="118" y="9457"/>
                  </a:cubicBezTo>
                  <a:lnTo>
                    <a:pt x="0" y="40457"/>
                  </a:lnTo>
                  <a:cubicBezTo>
                    <a:pt x="118" y="40407"/>
                    <a:pt x="218" y="40357"/>
                    <a:pt x="318" y="40307"/>
                  </a:cubicBezTo>
                  <a:cubicBezTo>
                    <a:pt x="436" y="40256"/>
                    <a:pt x="536" y="40206"/>
                    <a:pt x="636" y="40139"/>
                  </a:cubicBezTo>
                  <a:cubicBezTo>
                    <a:pt x="821" y="40056"/>
                    <a:pt x="988" y="39972"/>
                    <a:pt x="1155" y="39871"/>
                  </a:cubicBezTo>
                  <a:cubicBezTo>
                    <a:pt x="1323" y="39788"/>
                    <a:pt x="1473" y="39704"/>
                    <a:pt x="1624" y="39620"/>
                  </a:cubicBezTo>
                  <a:cubicBezTo>
                    <a:pt x="1775" y="39537"/>
                    <a:pt x="1942" y="39436"/>
                    <a:pt x="2093" y="39353"/>
                  </a:cubicBezTo>
                  <a:cubicBezTo>
                    <a:pt x="2243" y="39269"/>
                    <a:pt x="2377" y="39168"/>
                    <a:pt x="2528" y="39085"/>
                  </a:cubicBezTo>
                  <a:cubicBezTo>
                    <a:pt x="2679" y="39001"/>
                    <a:pt x="2829" y="38901"/>
                    <a:pt x="2980" y="38800"/>
                  </a:cubicBezTo>
                  <a:cubicBezTo>
                    <a:pt x="3114" y="38716"/>
                    <a:pt x="3231" y="38633"/>
                    <a:pt x="3365" y="38532"/>
                  </a:cubicBezTo>
                  <a:cubicBezTo>
                    <a:pt x="3499" y="38432"/>
                    <a:pt x="3649" y="38348"/>
                    <a:pt x="3783" y="38248"/>
                  </a:cubicBezTo>
                  <a:cubicBezTo>
                    <a:pt x="3833" y="38198"/>
                    <a:pt x="3884" y="38164"/>
                    <a:pt x="3934" y="38131"/>
                  </a:cubicBezTo>
                  <a:cubicBezTo>
                    <a:pt x="3984" y="38097"/>
                    <a:pt x="4034" y="38047"/>
                    <a:pt x="4085" y="38013"/>
                  </a:cubicBezTo>
                  <a:cubicBezTo>
                    <a:pt x="4302" y="37846"/>
                    <a:pt x="4520" y="37662"/>
                    <a:pt x="4721" y="37495"/>
                  </a:cubicBezTo>
                  <a:cubicBezTo>
                    <a:pt x="4788" y="37428"/>
                    <a:pt x="4871" y="37361"/>
                    <a:pt x="4938" y="37310"/>
                  </a:cubicBezTo>
                  <a:cubicBezTo>
                    <a:pt x="5206" y="37076"/>
                    <a:pt x="5440" y="36842"/>
                    <a:pt x="5675" y="36591"/>
                  </a:cubicBezTo>
                  <a:lnTo>
                    <a:pt x="5708" y="36574"/>
                  </a:lnTo>
                  <a:cubicBezTo>
                    <a:pt x="5758" y="36524"/>
                    <a:pt x="5792" y="36474"/>
                    <a:pt x="5842" y="36423"/>
                  </a:cubicBezTo>
                  <a:cubicBezTo>
                    <a:pt x="5993" y="36256"/>
                    <a:pt x="6127" y="36105"/>
                    <a:pt x="6261" y="35955"/>
                  </a:cubicBezTo>
                  <a:cubicBezTo>
                    <a:pt x="6328" y="35871"/>
                    <a:pt x="6394" y="35787"/>
                    <a:pt x="6461" y="35704"/>
                  </a:cubicBezTo>
                  <a:cubicBezTo>
                    <a:pt x="6562" y="35570"/>
                    <a:pt x="6679" y="35436"/>
                    <a:pt x="6779" y="35285"/>
                  </a:cubicBezTo>
                  <a:cubicBezTo>
                    <a:pt x="6796" y="35252"/>
                    <a:pt x="6830" y="35218"/>
                    <a:pt x="6863" y="35185"/>
                  </a:cubicBezTo>
                  <a:cubicBezTo>
                    <a:pt x="6897" y="35118"/>
                    <a:pt x="6930" y="35067"/>
                    <a:pt x="6964" y="35001"/>
                  </a:cubicBezTo>
                  <a:cubicBezTo>
                    <a:pt x="7047" y="34883"/>
                    <a:pt x="7114" y="34766"/>
                    <a:pt x="7181" y="34649"/>
                  </a:cubicBezTo>
                  <a:cubicBezTo>
                    <a:pt x="7248" y="34565"/>
                    <a:pt x="7298" y="34465"/>
                    <a:pt x="7349" y="34364"/>
                  </a:cubicBezTo>
                  <a:cubicBezTo>
                    <a:pt x="7416" y="34247"/>
                    <a:pt x="7482" y="34130"/>
                    <a:pt x="7533" y="34013"/>
                  </a:cubicBezTo>
                  <a:cubicBezTo>
                    <a:pt x="7566" y="33963"/>
                    <a:pt x="7600" y="33913"/>
                    <a:pt x="7616" y="33862"/>
                  </a:cubicBezTo>
                  <a:cubicBezTo>
                    <a:pt x="7650" y="33812"/>
                    <a:pt x="7650" y="33762"/>
                    <a:pt x="7683" y="33712"/>
                  </a:cubicBezTo>
                  <a:cubicBezTo>
                    <a:pt x="7734" y="33594"/>
                    <a:pt x="7767" y="33494"/>
                    <a:pt x="7817" y="33377"/>
                  </a:cubicBezTo>
                  <a:cubicBezTo>
                    <a:pt x="7851" y="33276"/>
                    <a:pt x="7884" y="33176"/>
                    <a:pt x="7918" y="33059"/>
                  </a:cubicBezTo>
                  <a:cubicBezTo>
                    <a:pt x="7968" y="32958"/>
                    <a:pt x="8001" y="32841"/>
                    <a:pt x="8035" y="32724"/>
                  </a:cubicBezTo>
                  <a:cubicBezTo>
                    <a:pt x="8052" y="32657"/>
                    <a:pt x="8068" y="32607"/>
                    <a:pt x="8085" y="32540"/>
                  </a:cubicBezTo>
                  <a:cubicBezTo>
                    <a:pt x="8085" y="32506"/>
                    <a:pt x="8102" y="32456"/>
                    <a:pt x="8102" y="32423"/>
                  </a:cubicBezTo>
                  <a:cubicBezTo>
                    <a:pt x="8135" y="32306"/>
                    <a:pt x="8152" y="32188"/>
                    <a:pt x="8169" y="32071"/>
                  </a:cubicBezTo>
                  <a:cubicBezTo>
                    <a:pt x="8185" y="31971"/>
                    <a:pt x="8202" y="31870"/>
                    <a:pt x="8219" y="31770"/>
                  </a:cubicBezTo>
                  <a:cubicBezTo>
                    <a:pt x="8236" y="31653"/>
                    <a:pt x="8236" y="31536"/>
                    <a:pt x="8252" y="31418"/>
                  </a:cubicBezTo>
                  <a:cubicBezTo>
                    <a:pt x="8252" y="31352"/>
                    <a:pt x="8269" y="31285"/>
                    <a:pt x="8269" y="31201"/>
                  </a:cubicBezTo>
                  <a:cubicBezTo>
                    <a:pt x="8269" y="31134"/>
                    <a:pt x="8269" y="31067"/>
                    <a:pt x="8269" y="31000"/>
                  </a:cubicBezTo>
                  <a:lnTo>
                    <a:pt x="8386" y="12"/>
                  </a:ln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17694825" y="2981150"/>
              <a:ext cx="510975" cy="1013125"/>
            </a:xfrm>
            <a:custGeom>
              <a:rect b="b" l="l" r="r" t="t"/>
              <a:pathLst>
                <a:path extrusionOk="0" h="40525" w="20439">
                  <a:moveTo>
                    <a:pt x="101" y="0"/>
                  </a:moveTo>
                  <a:lnTo>
                    <a:pt x="1" y="31000"/>
                  </a:lnTo>
                  <a:lnTo>
                    <a:pt x="20338" y="40524"/>
                  </a:lnTo>
                  <a:lnTo>
                    <a:pt x="20439" y="952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D07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17697350" y="2677750"/>
              <a:ext cx="785475" cy="585050"/>
            </a:xfrm>
            <a:custGeom>
              <a:rect b="b" l="l" r="r" t="t"/>
              <a:pathLst>
                <a:path extrusionOk="0" h="23402" w="31419">
                  <a:moveTo>
                    <a:pt x="20153" y="1"/>
                  </a:moveTo>
                  <a:lnTo>
                    <a:pt x="0" y="11701"/>
                  </a:lnTo>
                  <a:lnTo>
                    <a:pt x="20338" y="23401"/>
                  </a:lnTo>
                  <a:cubicBezTo>
                    <a:pt x="31418" y="16923"/>
                    <a:pt x="31351" y="6445"/>
                    <a:pt x="20153" y="1"/>
                  </a:cubicBez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17197275" y="3587925"/>
              <a:ext cx="1015225" cy="526875"/>
            </a:xfrm>
            <a:custGeom>
              <a:rect b="b" l="l" r="r" t="t"/>
              <a:pathLst>
                <a:path extrusionOk="0" h="21075" w="40609">
                  <a:moveTo>
                    <a:pt x="19149" y="10930"/>
                  </a:moveTo>
                  <a:cubicBezTo>
                    <a:pt x="18965" y="10947"/>
                    <a:pt x="18781" y="10964"/>
                    <a:pt x="18614" y="10981"/>
                  </a:cubicBezTo>
                  <a:cubicBezTo>
                    <a:pt x="18781" y="10964"/>
                    <a:pt x="18965" y="10930"/>
                    <a:pt x="19149" y="10930"/>
                  </a:cubicBezTo>
                  <a:close/>
                  <a:moveTo>
                    <a:pt x="14680" y="12018"/>
                  </a:moveTo>
                  <a:lnTo>
                    <a:pt x="14429" y="12102"/>
                  </a:lnTo>
                  <a:cubicBezTo>
                    <a:pt x="14513" y="12069"/>
                    <a:pt x="14597" y="12035"/>
                    <a:pt x="14680" y="12018"/>
                  </a:cubicBezTo>
                  <a:close/>
                  <a:moveTo>
                    <a:pt x="37764" y="15015"/>
                  </a:moveTo>
                  <a:cubicBezTo>
                    <a:pt x="37964" y="15098"/>
                    <a:pt x="38148" y="15165"/>
                    <a:pt x="38315" y="15232"/>
                  </a:cubicBezTo>
                  <a:cubicBezTo>
                    <a:pt x="38131" y="15165"/>
                    <a:pt x="37964" y="15098"/>
                    <a:pt x="37764" y="15015"/>
                  </a:cubicBezTo>
                  <a:close/>
                  <a:moveTo>
                    <a:pt x="38935" y="15467"/>
                  </a:moveTo>
                  <a:cubicBezTo>
                    <a:pt x="39085" y="15517"/>
                    <a:pt x="39219" y="15567"/>
                    <a:pt x="39353" y="15634"/>
                  </a:cubicBezTo>
                  <a:cubicBezTo>
                    <a:pt x="39219" y="15584"/>
                    <a:pt x="39085" y="15517"/>
                    <a:pt x="38935" y="15467"/>
                  </a:cubicBezTo>
                  <a:close/>
                  <a:moveTo>
                    <a:pt x="40123" y="15935"/>
                  </a:moveTo>
                  <a:lnTo>
                    <a:pt x="40123" y="15935"/>
                  </a:lnTo>
                  <a:cubicBezTo>
                    <a:pt x="40190" y="15969"/>
                    <a:pt x="40257" y="15986"/>
                    <a:pt x="40324" y="16019"/>
                  </a:cubicBezTo>
                  <a:cubicBezTo>
                    <a:pt x="40257" y="16002"/>
                    <a:pt x="40190" y="15969"/>
                    <a:pt x="40123" y="15935"/>
                  </a:cubicBezTo>
                  <a:close/>
                  <a:moveTo>
                    <a:pt x="40608" y="0"/>
                  </a:moveTo>
                  <a:cubicBezTo>
                    <a:pt x="40173" y="117"/>
                    <a:pt x="39738" y="234"/>
                    <a:pt x="39286" y="335"/>
                  </a:cubicBezTo>
                  <a:cubicBezTo>
                    <a:pt x="39152" y="368"/>
                    <a:pt x="39018" y="402"/>
                    <a:pt x="38901" y="419"/>
                  </a:cubicBezTo>
                  <a:cubicBezTo>
                    <a:pt x="38549" y="502"/>
                    <a:pt x="38181" y="586"/>
                    <a:pt x="37830" y="653"/>
                  </a:cubicBezTo>
                  <a:cubicBezTo>
                    <a:pt x="37713" y="686"/>
                    <a:pt x="37579" y="703"/>
                    <a:pt x="37461" y="720"/>
                  </a:cubicBezTo>
                  <a:cubicBezTo>
                    <a:pt x="36993" y="820"/>
                    <a:pt x="36524" y="904"/>
                    <a:pt x="36039" y="988"/>
                  </a:cubicBezTo>
                  <a:cubicBezTo>
                    <a:pt x="35938" y="1004"/>
                    <a:pt x="35838" y="1021"/>
                    <a:pt x="35754" y="1038"/>
                  </a:cubicBezTo>
                  <a:cubicBezTo>
                    <a:pt x="35352" y="1105"/>
                    <a:pt x="34934" y="1172"/>
                    <a:pt x="34515" y="1239"/>
                  </a:cubicBezTo>
                  <a:cubicBezTo>
                    <a:pt x="34348" y="1256"/>
                    <a:pt x="34181" y="1289"/>
                    <a:pt x="33997" y="1306"/>
                  </a:cubicBezTo>
                  <a:cubicBezTo>
                    <a:pt x="33779" y="1339"/>
                    <a:pt x="33545" y="1373"/>
                    <a:pt x="33310" y="1406"/>
                  </a:cubicBezTo>
                  <a:cubicBezTo>
                    <a:pt x="33109" y="1440"/>
                    <a:pt x="32909" y="1456"/>
                    <a:pt x="32708" y="1490"/>
                  </a:cubicBezTo>
                  <a:cubicBezTo>
                    <a:pt x="32473" y="1523"/>
                    <a:pt x="32239" y="1540"/>
                    <a:pt x="32005" y="1574"/>
                  </a:cubicBezTo>
                  <a:cubicBezTo>
                    <a:pt x="31804" y="1590"/>
                    <a:pt x="31603" y="1624"/>
                    <a:pt x="31385" y="1641"/>
                  </a:cubicBezTo>
                  <a:cubicBezTo>
                    <a:pt x="31151" y="1674"/>
                    <a:pt x="30900" y="1691"/>
                    <a:pt x="30666" y="1724"/>
                  </a:cubicBezTo>
                  <a:cubicBezTo>
                    <a:pt x="30465" y="1741"/>
                    <a:pt x="30264" y="1758"/>
                    <a:pt x="30046" y="1774"/>
                  </a:cubicBezTo>
                  <a:cubicBezTo>
                    <a:pt x="29812" y="1808"/>
                    <a:pt x="29561" y="1825"/>
                    <a:pt x="29310" y="1841"/>
                  </a:cubicBezTo>
                  <a:lnTo>
                    <a:pt x="28724" y="1892"/>
                  </a:lnTo>
                  <a:cubicBezTo>
                    <a:pt x="28188" y="1942"/>
                    <a:pt x="27653" y="1975"/>
                    <a:pt x="27100" y="2009"/>
                  </a:cubicBezTo>
                  <a:cubicBezTo>
                    <a:pt x="27017" y="2026"/>
                    <a:pt x="26916" y="2026"/>
                    <a:pt x="26832" y="2026"/>
                  </a:cubicBezTo>
                  <a:cubicBezTo>
                    <a:pt x="26364" y="2059"/>
                    <a:pt x="25912" y="2076"/>
                    <a:pt x="25443" y="2109"/>
                  </a:cubicBezTo>
                  <a:lnTo>
                    <a:pt x="24891" y="2126"/>
                  </a:lnTo>
                  <a:cubicBezTo>
                    <a:pt x="24590" y="2143"/>
                    <a:pt x="24288" y="2159"/>
                    <a:pt x="23970" y="2159"/>
                  </a:cubicBezTo>
                  <a:lnTo>
                    <a:pt x="23401" y="2176"/>
                  </a:lnTo>
                  <a:cubicBezTo>
                    <a:pt x="23066" y="2193"/>
                    <a:pt x="22748" y="2193"/>
                    <a:pt x="22430" y="2210"/>
                  </a:cubicBezTo>
                  <a:lnTo>
                    <a:pt x="21895" y="2210"/>
                  </a:lnTo>
                  <a:cubicBezTo>
                    <a:pt x="21610" y="2226"/>
                    <a:pt x="21326" y="2226"/>
                    <a:pt x="21041" y="2226"/>
                  </a:cubicBezTo>
                  <a:lnTo>
                    <a:pt x="19049" y="2226"/>
                  </a:lnTo>
                  <a:cubicBezTo>
                    <a:pt x="18765" y="2226"/>
                    <a:pt x="18480" y="2210"/>
                    <a:pt x="18212" y="2210"/>
                  </a:cubicBezTo>
                  <a:cubicBezTo>
                    <a:pt x="18028" y="2210"/>
                    <a:pt x="17844" y="2210"/>
                    <a:pt x="17660" y="2193"/>
                  </a:cubicBezTo>
                  <a:cubicBezTo>
                    <a:pt x="17342" y="2193"/>
                    <a:pt x="17024" y="2176"/>
                    <a:pt x="16706" y="2176"/>
                  </a:cubicBezTo>
                  <a:cubicBezTo>
                    <a:pt x="16572" y="2159"/>
                    <a:pt x="16421" y="2159"/>
                    <a:pt x="16270" y="2159"/>
                  </a:cubicBezTo>
                  <a:cubicBezTo>
                    <a:pt x="15819" y="2143"/>
                    <a:pt x="15350" y="2126"/>
                    <a:pt x="14898" y="2092"/>
                  </a:cubicBezTo>
                  <a:lnTo>
                    <a:pt x="14797" y="2092"/>
                  </a:lnTo>
                  <a:cubicBezTo>
                    <a:pt x="14362" y="2076"/>
                    <a:pt x="13944" y="2042"/>
                    <a:pt x="13525" y="2009"/>
                  </a:cubicBezTo>
                  <a:cubicBezTo>
                    <a:pt x="13425" y="2009"/>
                    <a:pt x="13324" y="2009"/>
                    <a:pt x="13207" y="1992"/>
                  </a:cubicBezTo>
                  <a:cubicBezTo>
                    <a:pt x="12856" y="1975"/>
                    <a:pt x="12504" y="1942"/>
                    <a:pt x="12153" y="1908"/>
                  </a:cubicBezTo>
                  <a:cubicBezTo>
                    <a:pt x="11985" y="1908"/>
                    <a:pt x="11818" y="1892"/>
                    <a:pt x="11651" y="1875"/>
                  </a:cubicBezTo>
                  <a:cubicBezTo>
                    <a:pt x="11366" y="1841"/>
                    <a:pt x="11065" y="1825"/>
                    <a:pt x="10780" y="1791"/>
                  </a:cubicBezTo>
                  <a:cubicBezTo>
                    <a:pt x="10630" y="1791"/>
                    <a:pt x="10479" y="1774"/>
                    <a:pt x="10312" y="1758"/>
                  </a:cubicBezTo>
                  <a:cubicBezTo>
                    <a:pt x="9994" y="1724"/>
                    <a:pt x="9675" y="1691"/>
                    <a:pt x="9357" y="1657"/>
                  </a:cubicBezTo>
                  <a:cubicBezTo>
                    <a:pt x="9190" y="1641"/>
                    <a:pt x="9006" y="1607"/>
                    <a:pt x="8839" y="1590"/>
                  </a:cubicBezTo>
                  <a:cubicBezTo>
                    <a:pt x="8537" y="1557"/>
                    <a:pt x="8253" y="1523"/>
                    <a:pt x="7968" y="1490"/>
                  </a:cubicBezTo>
                  <a:lnTo>
                    <a:pt x="7483" y="1423"/>
                  </a:lnTo>
                  <a:cubicBezTo>
                    <a:pt x="7014" y="1373"/>
                    <a:pt x="6562" y="1306"/>
                    <a:pt x="6127" y="1239"/>
                  </a:cubicBezTo>
                  <a:cubicBezTo>
                    <a:pt x="6043" y="1222"/>
                    <a:pt x="5960" y="1205"/>
                    <a:pt x="5893" y="1205"/>
                  </a:cubicBezTo>
                  <a:cubicBezTo>
                    <a:pt x="5374" y="1122"/>
                    <a:pt x="4872" y="1038"/>
                    <a:pt x="4369" y="954"/>
                  </a:cubicBezTo>
                  <a:cubicBezTo>
                    <a:pt x="4269" y="938"/>
                    <a:pt x="4168" y="904"/>
                    <a:pt x="4068" y="887"/>
                  </a:cubicBezTo>
                  <a:cubicBezTo>
                    <a:pt x="3415" y="770"/>
                    <a:pt x="2779" y="653"/>
                    <a:pt x="2177" y="519"/>
                  </a:cubicBezTo>
                  <a:cubicBezTo>
                    <a:pt x="2110" y="502"/>
                    <a:pt x="2043" y="486"/>
                    <a:pt x="1992" y="469"/>
                  </a:cubicBezTo>
                  <a:cubicBezTo>
                    <a:pt x="1340" y="335"/>
                    <a:pt x="720" y="184"/>
                    <a:pt x="101" y="17"/>
                  </a:cubicBezTo>
                  <a:lnTo>
                    <a:pt x="1" y="16220"/>
                  </a:lnTo>
                  <a:cubicBezTo>
                    <a:pt x="34" y="16203"/>
                    <a:pt x="51" y="16203"/>
                    <a:pt x="84" y="16203"/>
                  </a:cubicBezTo>
                  <a:cubicBezTo>
                    <a:pt x="1" y="16220"/>
                    <a:pt x="34" y="16755"/>
                    <a:pt x="34" y="16755"/>
                  </a:cubicBezTo>
                  <a:cubicBezTo>
                    <a:pt x="34" y="16755"/>
                    <a:pt x="8202" y="21057"/>
                    <a:pt x="20304" y="21074"/>
                  </a:cubicBezTo>
                  <a:cubicBezTo>
                    <a:pt x="20325" y="21074"/>
                    <a:pt x="20345" y="21074"/>
                    <a:pt x="20365" y="21074"/>
                  </a:cubicBezTo>
                  <a:cubicBezTo>
                    <a:pt x="32434" y="21074"/>
                    <a:pt x="40541" y="16119"/>
                    <a:pt x="40541" y="16119"/>
                  </a:cubicBezTo>
                  <a:cubicBezTo>
                    <a:pt x="40541" y="16119"/>
                    <a:pt x="40508" y="16103"/>
                    <a:pt x="40508" y="16103"/>
                  </a:cubicBezTo>
                  <a:lnTo>
                    <a:pt x="40608" y="0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18209950" y="3990475"/>
              <a:ext cx="875" cy="450"/>
            </a:xfrm>
            <a:custGeom>
              <a:rect b="b" l="l" r="r" t="t"/>
              <a:pathLst>
                <a:path extrusionOk="0" h="18" w="35">
                  <a:moveTo>
                    <a:pt x="1" y="1"/>
                  </a:moveTo>
                  <a:lnTo>
                    <a:pt x="1" y="17"/>
                  </a:lnTo>
                  <a:cubicBezTo>
                    <a:pt x="18" y="17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17196450" y="3993000"/>
              <a:ext cx="1275" cy="850"/>
            </a:xfrm>
            <a:custGeom>
              <a:rect b="b" l="l" r="r" t="t"/>
              <a:pathLst>
                <a:path extrusionOk="0" h="34" w="51">
                  <a:moveTo>
                    <a:pt x="50" y="0"/>
                  </a:moveTo>
                  <a:lnTo>
                    <a:pt x="0" y="17"/>
                  </a:lnTo>
                  <a:cubicBezTo>
                    <a:pt x="0" y="17"/>
                    <a:pt x="17" y="17"/>
                    <a:pt x="50" y="34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17196450" y="3299600"/>
              <a:ext cx="1012700" cy="414300"/>
            </a:xfrm>
            <a:custGeom>
              <a:rect b="b" l="l" r="r" t="t"/>
              <a:pathLst>
                <a:path extrusionOk="0" h="16572" w="40508">
                  <a:moveTo>
                    <a:pt x="20170" y="0"/>
                  </a:moveTo>
                  <a:lnTo>
                    <a:pt x="0" y="11717"/>
                  </a:lnTo>
                  <a:cubicBezTo>
                    <a:pt x="5592" y="14952"/>
                    <a:pt x="12908" y="16571"/>
                    <a:pt x="20225" y="16571"/>
                  </a:cubicBezTo>
                  <a:cubicBezTo>
                    <a:pt x="27562" y="16571"/>
                    <a:pt x="34901" y="14944"/>
                    <a:pt x="40507" y="11684"/>
                  </a:cubicBezTo>
                  <a:lnTo>
                    <a:pt x="20170" y="0"/>
                  </a:ln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18073950" y="4032350"/>
              <a:ext cx="145250" cy="92875"/>
            </a:xfrm>
            <a:custGeom>
              <a:rect b="b" l="l" r="r" t="t"/>
              <a:pathLst>
                <a:path extrusionOk="0" h="3715" w="5810">
                  <a:moveTo>
                    <a:pt x="1092" y="1"/>
                  </a:moveTo>
                  <a:cubicBezTo>
                    <a:pt x="686" y="1"/>
                    <a:pt x="372" y="170"/>
                    <a:pt x="235" y="451"/>
                  </a:cubicBezTo>
                  <a:cubicBezTo>
                    <a:pt x="51" y="870"/>
                    <a:pt x="1" y="1640"/>
                    <a:pt x="336" y="2109"/>
                  </a:cubicBezTo>
                  <a:cubicBezTo>
                    <a:pt x="520" y="2393"/>
                    <a:pt x="838" y="2343"/>
                    <a:pt x="1373" y="2661"/>
                  </a:cubicBezTo>
                  <a:cubicBezTo>
                    <a:pt x="2397" y="3238"/>
                    <a:pt x="3868" y="3715"/>
                    <a:pt x="4761" y="3715"/>
                  </a:cubicBezTo>
                  <a:cubicBezTo>
                    <a:pt x="5139" y="3715"/>
                    <a:pt x="5413" y="3630"/>
                    <a:pt x="5508" y="3431"/>
                  </a:cubicBezTo>
                  <a:cubicBezTo>
                    <a:pt x="5809" y="2778"/>
                    <a:pt x="4403" y="2561"/>
                    <a:pt x="2980" y="1021"/>
                  </a:cubicBezTo>
                  <a:cubicBezTo>
                    <a:pt x="2323" y="296"/>
                    <a:pt x="1628" y="1"/>
                    <a:pt x="1092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18077725" y="4018525"/>
              <a:ext cx="48975" cy="38850"/>
            </a:xfrm>
            <a:custGeom>
              <a:rect b="b" l="l" r="r" t="t"/>
              <a:pathLst>
                <a:path extrusionOk="0" h="1554" w="1959">
                  <a:moveTo>
                    <a:pt x="1524" y="0"/>
                  </a:moveTo>
                  <a:lnTo>
                    <a:pt x="1" y="352"/>
                  </a:lnTo>
                  <a:cubicBezTo>
                    <a:pt x="101" y="1021"/>
                    <a:pt x="335" y="1356"/>
                    <a:pt x="586" y="1507"/>
                  </a:cubicBezTo>
                  <a:cubicBezTo>
                    <a:pt x="643" y="1539"/>
                    <a:pt x="708" y="1554"/>
                    <a:pt x="779" y="1554"/>
                  </a:cubicBezTo>
                  <a:cubicBezTo>
                    <a:pt x="1250" y="1554"/>
                    <a:pt x="1959" y="921"/>
                    <a:pt x="1959" y="92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17776850" y="3440625"/>
              <a:ext cx="349850" cy="587725"/>
            </a:xfrm>
            <a:custGeom>
              <a:rect b="b" l="l" r="r" t="t"/>
              <a:pathLst>
                <a:path extrusionOk="0" h="23509" w="13994">
                  <a:moveTo>
                    <a:pt x="2043" y="0"/>
                  </a:moveTo>
                  <a:lnTo>
                    <a:pt x="0" y="2260"/>
                  </a:lnTo>
                  <a:lnTo>
                    <a:pt x="8805" y="10495"/>
                  </a:lnTo>
                  <a:lnTo>
                    <a:pt x="12036" y="23468"/>
                  </a:lnTo>
                  <a:cubicBezTo>
                    <a:pt x="12036" y="23468"/>
                    <a:pt x="12256" y="23509"/>
                    <a:pt x="12555" y="23509"/>
                  </a:cubicBezTo>
                  <a:cubicBezTo>
                    <a:pt x="12947" y="23509"/>
                    <a:pt x="13476" y="23439"/>
                    <a:pt x="13827" y="23116"/>
                  </a:cubicBezTo>
                  <a:lnTo>
                    <a:pt x="13676" y="9223"/>
                  </a:lnTo>
                  <a:cubicBezTo>
                    <a:pt x="13676" y="9223"/>
                    <a:pt x="13994" y="6863"/>
                    <a:pt x="9608" y="4419"/>
                  </a:cubicBezTo>
                  <a:lnTo>
                    <a:pt x="2043" y="0"/>
                  </a:lnTo>
                  <a:close/>
                </a:path>
              </a:pathLst>
            </a:custGeom>
            <a:solidFill>
              <a:srgbClr val="EAC5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17991525" y="4077350"/>
              <a:ext cx="145225" cy="92875"/>
            </a:xfrm>
            <a:custGeom>
              <a:rect b="b" l="l" r="r" t="t"/>
              <a:pathLst>
                <a:path extrusionOk="0" h="3715" w="5809">
                  <a:moveTo>
                    <a:pt x="1092" y="0"/>
                  </a:moveTo>
                  <a:cubicBezTo>
                    <a:pt x="686" y="0"/>
                    <a:pt x="372" y="171"/>
                    <a:pt x="235" y="459"/>
                  </a:cubicBezTo>
                  <a:cubicBezTo>
                    <a:pt x="51" y="861"/>
                    <a:pt x="0" y="1648"/>
                    <a:pt x="335" y="2116"/>
                  </a:cubicBezTo>
                  <a:cubicBezTo>
                    <a:pt x="536" y="2401"/>
                    <a:pt x="837" y="2351"/>
                    <a:pt x="1390" y="2652"/>
                  </a:cubicBezTo>
                  <a:cubicBezTo>
                    <a:pt x="2404" y="3242"/>
                    <a:pt x="3875" y="3715"/>
                    <a:pt x="4767" y="3715"/>
                  </a:cubicBezTo>
                  <a:cubicBezTo>
                    <a:pt x="5141" y="3715"/>
                    <a:pt x="5413" y="3632"/>
                    <a:pt x="5507" y="3439"/>
                  </a:cubicBezTo>
                  <a:cubicBezTo>
                    <a:pt x="5809" y="2786"/>
                    <a:pt x="4403" y="2568"/>
                    <a:pt x="2980" y="1012"/>
                  </a:cubicBezTo>
                  <a:cubicBezTo>
                    <a:pt x="2323" y="297"/>
                    <a:pt x="1628" y="0"/>
                    <a:pt x="1092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5"/>
            <p:cNvSpPr/>
            <p:nvPr/>
          </p:nvSpPr>
          <p:spPr>
            <a:xfrm>
              <a:off x="17995300" y="4063300"/>
              <a:ext cx="48975" cy="38875"/>
            </a:xfrm>
            <a:custGeom>
              <a:rect b="b" l="l" r="r" t="t"/>
              <a:pathLst>
                <a:path extrusionOk="0" h="1555" w="1959">
                  <a:moveTo>
                    <a:pt x="1523" y="0"/>
                  </a:moveTo>
                  <a:lnTo>
                    <a:pt x="0" y="368"/>
                  </a:lnTo>
                  <a:cubicBezTo>
                    <a:pt x="100" y="1021"/>
                    <a:pt x="335" y="1356"/>
                    <a:pt x="603" y="1507"/>
                  </a:cubicBezTo>
                  <a:cubicBezTo>
                    <a:pt x="658" y="1540"/>
                    <a:pt x="723" y="1554"/>
                    <a:pt x="793" y="1554"/>
                  </a:cubicBezTo>
                  <a:cubicBezTo>
                    <a:pt x="1253" y="1554"/>
                    <a:pt x="1958" y="938"/>
                    <a:pt x="1958" y="938"/>
                  </a:cubicBezTo>
                  <a:lnTo>
                    <a:pt x="1523" y="0"/>
                  </a:ln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5"/>
            <p:cNvSpPr/>
            <p:nvPr/>
          </p:nvSpPr>
          <p:spPr>
            <a:xfrm>
              <a:off x="17545850" y="3451050"/>
              <a:ext cx="501350" cy="628400"/>
            </a:xfrm>
            <a:custGeom>
              <a:rect b="b" l="l" r="r" t="t"/>
              <a:pathLst>
                <a:path extrusionOk="0" h="25136" w="20054">
                  <a:moveTo>
                    <a:pt x="6695" y="0"/>
                  </a:moveTo>
                  <a:cubicBezTo>
                    <a:pt x="5006" y="0"/>
                    <a:pt x="2816" y="455"/>
                    <a:pt x="2327" y="2730"/>
                  </a:cubicBezTo>
                  <a:cubicBezTo>
                    <a:pt x="1507" y="6546"/>
                    <a:pt x="1" y="11869"/>
                    <a:pt x="15300" y="12522"/>
                  </a:cubicBezTo>
                  <a:cubicBezTo>
                    <a:pt x="15300" y="12522"/>
                    <a:pt x="16840" y="21310"/>
                    <a:pt x="17978" y="25026"/>
                  </a:cubicBezTo>
                  <a:cubicBezTo>
                    <a:pt x="17978" y="25026"/>
                    <a:pt x="18186" y="25135"/>
                    <a:pt x="18561" y="25135"/>
                  </a:cubicBezTo>
                  <a:cubicBezTo>
                    <a:pt x="18842" y="25135"/>
                    <a:pt x="19217" y="25074"/>
                    <a:pt x="19669" y="24858"/>
                  </a:cubicBezTo>
                  <a:cubicBezTo>
                    <a:pt x="19669" y="24858"/>
                    <a:pt x="20054" y="15050"/>
                    <a:pt x="19551" y="10530"/>
                  </a:cubicBezTo>
                  <a:cubicBezTo>
                    <a:pt x="19551" y="10530"/>
                    <a:pt x="19648" y="6391"/>
                    <a:pt x="14186" y="6391"/>
                  </a:cubicBezTo>
                  <a:cubicBezTo>
                    <a:pt x="14079" y="6391"/>
                    <a:pt x="13971" y="6393"/>
                    <a:pt x="13860" y="6396"/>
                  </a:cubicBezTo>
                  <a:lnTo>
                    <a:pt x="8755" y="203"/>
                  </a:lnTo>
                  <a:cubicBezTo>
                    <a:pt x="8755" y="203"/>
                    <a:pt x="8755" y="203"/>
                    <a:pt x="8754" y="203"/>
                  </a:cubicBezTo>
                  <a:cubicBezTo>
                    <a:pt x="8726" y="203"/>
                    <a:pt x="7822" y="0"/>
                    <a:pt x="6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5"/>
            <p:cNvSpPr/>
            <p:nvPr/>
          </p:nvSpPr>
          <p:spPr>
            <a:xfrm>
              <a:off x="17693150" y="2872800"/>
              <a:ext cx="105075" cy="257525"/>
            </a:xfrm>
            <a:custGeom>
              <a:rect b="b" l="l" r="r" t="t"/>
              <a:pathLst>
                <a:path extrusionOk="0" h="10301" w="4203">
                  <a:moveTo>
                    <a:pt x="2245" y="0"/>
                  </a:moveTo>
                  <a:cubicBezTo>
                    <a:pt x="1872" y="0"/>
                    <a:pt x="1591" y="99"/>
                    <a:pt x="1591" y="99"/>
                  </a:cubicBezTo>
                  <a:lnTo>
                    <a:pt x="1" y="9055"/>
                  </a:lnTo>
                  <a:cubicBezTo>
                    <a:pt x="271" y="9985"/>
                    <a:pt x="806" y="10300"/>
                    <a:pt x="1406" y="10300"/>
                  </a:cubicBezTo>
                  <a:cubicBezTo>
                    <a:pt x="2662" y="10300"/>
                    <a:pt x="4202" y="8921"/>
                    <a:pt x="4202" y="8921"/>
                  </a:cubicBezTo>
                  <a:cubicBezTo>
                    <a:pt x="3784" y="8368"/>
                    <a:pt x="3918" y="6711"/>
                    <a:pt x="4052" y="2945"/>
                  </a:cubicBezTo>
                  <a:cubicBezTo>
                    <a:pt x="4153" y="415"/>
                    <a:pt x="3008" y="0"/>
                    <a:pt x="2245" y="0"/>
                  </a:cubicBez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5"/>
            <p:cNvSpPr/>
            <p:nvPr/>
          </p:nvSpPr>
          <p:spPr>
            <a:xfrm>
              <a:off x="17711150" y="3421775"/>
              <a:ext cx="454900" cy="293800"/>
            </a:xfrm>
            <a:custGeom>
              <a:rect b="b" l="l" r="r" t="t"/>
              <a:pathLst>
                <a:path extrusionOk="0" h="11752" w="18196">
                  <a:moveTo>
                    <a:pt x="12404" y="1"/>
                  </a:moveTo>
                  <a:lnTo>
                    <a:pt x="1" y="5792"/>
                  </a:lnTo>
                  <a:lnTo>
                    <a:pt x="7282" y="11751"/>
                  </a:lnTo>
                  <a:lnTo>
                    <a:pt x="18195" y="6127"/>
                  </a:lnTo>
                  <a:lnTo>
                    <a:pt x="12404" y="1"/>
                  </a:lnTo>
                  <a:close/>
                </a:path>
              </a:pathLst>
            </a:custGeom>
            <a:solidFill>
              <a:srgbClr val="CEC9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65"/>
            <p:cNvSpPr/>
            <p:nvPr/>
          </p:nvSpPr>
          <p:spPr>
            <a:xfrm>
              <a:off x="17768900" y="3236400"/>
              <a:ext cx="303100" cy="287325"/>
            </a:xfrm>
            <a:custGeom>
              <a:rect b="b" l="l" r="r" t="t"/>
              <a:pathLst>
                <a:path extrusionOk="0" h="11493" w="12124">
                  <a:moveTo>
                    <a:pt x="3147" y="1"/>
                  </a:moveTo>
                  <a:cubicBezTo>
                    <a:pt x="2584" y="289"/>
                    <a:pt x="2170" y="325"/>
                    <a:pt x="1805" y="325"/>
                  </a:cubicBezTo>
                  <a:cubicBezTo>
                    <a:pt x="1684" y="325"/>
                    <a:pt x="1569" y="321"/>
                    <a:pt x="1455" y="321"/>
                  </a:cubicBezTo>
                  <a:cubicBezTo>
                    <a:pt x="1014" y="321"/>
                    <a:pt x="600" y="380"/>
                    <a:pt x="0" y="955"/>
                  </a:cubicBezTo>
                  <a:cubicBezTo>
                    <a:pt x="1507" y="3449"/>
                    <a:pt x="2946" y="6311"/>
                    <a:pt x="2946" y="6311"/>
                  </a:cubicBezTo>
                  <a:cubicBezTo>
                    <a:pt x="4721" y="7717"/>
                    <a:pt x="10345" y="11283"/>
                    <a:pt x="10429" y="11383"/>
                  </a:cubicBezTo>
                  <a:cubicBezTo>
                    <a:pt x="10480" y="11459"/>
                    <a:pt x="10550" y="11492"/>
                    <a:pt x="10632" y="11492"/>
                  </a:cubicBezTo>
                  <a:cubicBezTo>
                    <a:pt x="11148" y="11492"/>
                    <a:pt x="12124" y="10160"/>
                    <a:pt x="11753" y="10160"/>
                  </a:cubicBezTo>
                  <a:cubicBezTo>
                    <a:pt x="11747" y="10160"/>
                    <a:pt x="11741" y="10160"/>
                    <a:pt x="11734" y="10161"/>
                  </a:cubicBezTo>
                  <a:cubicBezTo>
                    <a:pt x="11550" y="10094"/>
                    <a:pt x="4804" y="4052"/>
                    <a:pt x="4804" y="4052"/>
                  </a:cubicBezTo>
                  <a:cubicBezTo>
                    <a:pt x="4804" y="4052"/>
                    <a:pt x="3499" y="1122"/>
                    <a:pt x="3147" y="1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17733325" y="3125425"/>
              <a:ext cx="146900" cy="178375"/>
            </a:xfrm>
            <a:custGeom>
              <a:rect b="b" l="l" r="r" t="t"/>
              <a:pathLst>
                <a:path extrusionOk="0" h="7135" w="5876">
                  <a:moveTo>
                    <a:pt x="362" y="0"/>
                  </a:moveTo>
                  <a:cubicBezTo>
                    <a:pt x="87" y="0"/>
                    <a:pt x="1" y="138"/>
                    <a:pt x="1" y="138"/>
                  </a:cubicBezTo>
                  <a:lnTo>
                    <a:pt x="1340" y="2297"/>
                  </a:lnTo>
                  <a:cubicBezTo>
                    <a:pt x="1875" y="3837"/>
                    <a:pt x="2880" y="5578"/>
                    <a:pt x="3901" y="7135"/>
                  </a:cubicBezTo>
                  <a:cubicBezTo>
                    <a:pt x="4587" y="6013"/>
                    <a:pt x="5357" y="6013"/>
                    <a:pt x="5876" y="4791"/>
                  </a:cubicBezTo>
                  <a:cubicBezTo>
                    <a:pt x="2448" y="652"/>
                    <a:pt x="959" y="0"/>
                    <a:pt x="362" y="0"/>
                  </a:cubicBezTo>
                  <a:close/>
                </a:path>
              </a:pathLst>
            </a:custGeom>
            <a:solidFill>
              <a:srgbClr val="4E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5"/>
            <p:cNvSpPr/>
            <p:nvPr/>
          </p:nvSpPr>
          <p:spPr>
            <a:xfrm>
              <a:off x="17565525" y="3105300"/>
              <a:ext cx="310100" cy="430125"/>
            </a:xfrm>
            <a:custGeom>
              <a:rect b="b" l="l" r="r" t="t"/>
              <a:pathLst>
                <a:path extrusionOk="0" h="17205" w="12404">
                  <a:moveTo>
                    <a:pt x="4064" y="0"/>
                  </a:moveTo>
                  <a:cubicBezTo>
                    <a:pt x="3667" y="0"/>
                    <a:pt x="3296" y="73"/>
                    <a:pt x="2997" y="257"/>
                  </a:cubicBezTo>
                  <a:cubicBezTo>
                    <a:pt x="888" y="1562"/>
                    <a:pt x="1" y="2851"/>
                    <a:pt x="1" y="2851"/>
                  </a:cubicBezTo>
                  <a:cubicBezTo>
                    <a:pt x="17" y="4224"/>
                    <a:pt x="1507" y="14418"/>
                    <a:pt x="1139" y="16711"/>
                  </a:cubicBezTo>
                  <a:cubicBezTo>
                    <a:pt x="951" y="16892"/>
                    <a:pt x="1676" y="17204"/>
                    <a:pt x="2936" y="17204"/>
                  </a:cubicBezTo>
                  <a:cubicBezTo>
                    <a:pt x="4821" y="17204"/>
                    <a:pt x="7904" y="16504"/>
                    <a:pt x="10914" y="13614"/>
                  </a:cubicBezTo>
                  <a:cubicBezTo>
                    <a:pt x="10914" y="13614"/>
                    <a:pt x="10010" y="12576"/>
                    <a:pt x="9592" y="10199"/>
                  </a:cubicBezTo>
                  <a:cubicBezTo>
                    <a:pt x="9592" y="10199"/>
                    <a:pt x="12404" y="8308"/>
                    <a:pt x="10278" y="4810"/>
                  </a:cubicBezTo>
                  <a:cubicBezTo>
                    <a:pt x="9876" y="4123"/>
                    <a:pt x="7767" y="1897"/>
                    <a:pt x="7232" y="1060"/>
                  </a:cubicBezTo>
                  <a:cubicBezTo>
                    <a:pt x="7128" y="878"/>
                    <a:pt x="5440" y="0"/>
                    <a:pt x="4064" y="0"/>
                  </a:cubicBezTo>
                  <a:close/>
                </a:path>
              </a:pathLst>
            </a:custGeom>
            <a:solidFill>
              <a:srgbClr val="4E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5"/>
            <p:cNvSpPr/>
            <p:nvPr/>
          </p:nvSpPr>
          <p:spPr>
            <a:xfrm>
              <a:off x="17607375" y="2853925"/>
              <a:ext cx="182475" cy="330825"/>
            </a:xfrm>
            <a:custGeom>
              <a:rect b="b" l="l" r="r" t="t"/>
              <a:pathLst>
                <a:path extrusionOk="0" h="13233" w="7299">
                  <a:moveTo>
                    <a:pt x="3064" y="1"/>
                  </a:moveTo>
                  <a:cubicBezTo>
                    <a:pt x="904" y="1"/>
                    <a:pt x="0" y="2495"/>
                    <a:pt x="0" y="5190"/>
                  </a:cubicBezTo>
                  <a:cubicBezTo>
                    <a:pt x="0" y="6177"/>
                    <a:pt x="335" y="7182"/>
                    <a:pt x="837" y="8069"/>
                  </a:cubicBezTo>
                  <a:lnTo>
                    <a:pt x="1072" y="10211"/>
                  </a:lnTo>
                  <a:cubicBezTo>
                    <a:pt x="2086" y="12574"/>
                    <a:pt x="3035" y="13232"/>
                    <a:pt x="3778" y="13232"/>
                  </a:cubicBezTo>
                  <a:cubicBezTo>
                    <a:pt x="4714" y="13232"/>
                    <a:pt x="5323" y="12186"/>
                    <a:pt x="5323" y="12186"/>
                  </a:cubicBezTo>
                  <a:lnTo>
                    <a:pt x="3884" y="10446"/>
                  </a:lnTo>
                  <a:lnTo>
                    <a:pt x="3884" y="10446"/>
                  </a:lnTo>
                  <a:cubicBezTo>
                    <a:pt x="4181" y="10542"/>
                    <a:pt x="4453" y="10587"/>
                    <a:pt x="4701" y="10587"/>
                  </a:cubicBezTo>
                  <a:cubicBezTo>
                    <a:pt x="7079" y="10587"/>
                    <a:pt x="7298" y="6463"/>
                    <a:pt x="7298" y="4068"/>
                  </a:cubicBezTo>
                  <a:cubicBezTo>
                    <a:pt x="7298" y="1357"/>
                    <a:pt x="5223" y="1"/>
                    <a:pt x="3064" y="1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5"/>
            <p:cNvSpPr/>
            <p:nvPr/>
          </p:nvSpPr>
          <p:spPr>
            <a:xfrm>
              <a:off x="17583525" y="3276575"/>
              <a:ext cx="459500" cy="362450"/>
            </a:xfrm>
            <a:custGeom>
              <a:rect b="b" l="l" r="r" t="t"/>
              <a:pathLst>
                <a:path extrusionOk="0" h="14498" w="18380">
                  <a:moveTo>
                    <a:pt x="2846" y="1"/>
                  </a:moveTo>
                  <a:cubicBezTo>
                    <a:pt x="1356" y="754"/>
                    <a:pt x="1222" y="1474"/>
                    <a:pt x="0" y="2629"/>
                  </a:cubicBezTo>
                  <a:cubicBezTo>
                    <a:pt x="1523" y="5139"/>
                    <a:pt x="3699" y="7700"/>
                    <a:pt x="3699" y="7700"/>
                  </a:cubicBezTo>
                  <a:cubicBezTo>
                    <a:pt x="5491" y="9106"/>
                    <a:pt x="13107" y="11617"/>
                    <a:pt x="13190" y="11734"/>
                  </a:cubicBezTo>
                  <a:cubicBezTo>
                    <a:pt x="13575" y="12304"/>
                    <a:pt x="14128" y="13191"/>
                    <a:pt x="14663" y="13626"/>
                  </a:cubicBezTo>
                  <a:cubicBezTo>
                    <a:pt x="15386" y="14220"/>
                    <a:pt x="16190" y="14497"/>
                    <a:pt x="16834" y="14497"/>
                  </a:cubicBezTo>
                  <a:cubicBezTo>
                    <a:pt x="17279" y="14497"/>
                    <a:pt x="17648" y="14364"/>
                    <a:pt x="17860" y="14111"/>
                  </a:cubicBezTo>
                  <a:cubicBezTo>
                    <a:pt x="18379" y="13492"/>
                    <a:pt x="17559" y="12203"/>
                    <a:pt x="16337" y="11199"/>
                  </a:cubicBezTo>
                  <a:lnTo>
                    <a:pt x="16337" y="11199"/>
                  </a:lnTo>
                  <a:cubicBezTo>
                    <a:pt x="16451" y="11204"/>
                    <a:pt x="16563" y="11207"/>
                    <a:pt x="16672" y="11207"/>
                  </a:cubicBezTo>
                  <a:cubicBezTo>
                    <a:pt x="17538" y="11207"/>
                    <a:pt x="18212" y="11037"/>
                    <a:pt x="18212" y="10814"/>
                  </a:cubicBezTo>
                  <a:cubicBezTo>
                    <a:pt x="18229" y="10563"/>
                    <a:pt x="17408" y="10312"/>
                    <a:pt x="16371" y="10261"/>
                  </a:cubicBezTo>
                  <a:cubicBezTo>
                    <a:pt x="15709" y="10233"/>
                    <a:pt x="14800" y="10117"/>
                    <a:pt x="14249" y="10117"/>
                  </a:cubicBezTo>
                  <a:cubicBezTo>
                    <a:pt x="14159" y="10117"/>
                    <a:pt x="14079" y="10120"/>
                    <a:pt x="14010" y="10128"/>
                  </a:cubicBezTo>
                  <a:cubicBezTo>
                    <a:pt x="13826" y="10061"/>
                    <a:pt x="4921" y="5273"/>
                    <a:pt x="4921" y="5273"/>
                  </a:cubicBezTo>
                  <a:cubicBezTo>
                    <a:pt x="4118" y="2746"/>
                    <a:pt x="3181" y="1122"/>
                    <a:pt x="2846" y="1"/>
                  </a:cubicBezTo>
                  <a:close/>
                </a:path>
              </a:pathLst>
            </a:custGeom>
            <a:solidFill>
              <a:srgbClr val="EBD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5"/>
            <p:cNvSpPr/>
            <p:nvPr/>
          </p:nvSpPr>
          <p:spPr>
            <a:xfrm>
              <a:off x="17542500" y="3160800"/>
              <a:ext cx="128925" cy="207025"/>
            </a:xfrm>
            <a:custGeom>
              <a:rect b="b" l="l" r="r" t="t"/>
              <a:pathLst>
                <a:path extrusionOk="0" h="8281" w="5157">
                  <a:moveTo>
                    <a:pt x="1641" y="1"/>
                  </a:moveTo>
                  <a:cubicBezTo>
                    <a:pt x="1510" y="1"/>
                    <a:pt x="1388" y="34"/>
                    <a:pt x="1273" y="96"/>
                  </a:cubicBezTo>
                  <a:cubicBezTo>
                    <a:pt x="319" y="614"/>
                    <a:pt x="1" y="3092"/>
                    <a:pt x="235" y="4381"/>
                  </a:cubicBezTo>
                  <a:cubicBezTo>
                    <a:pt x="302" y="4749"/>
                    <a:pt x="1407" y="8230"/>
                    <a:pt x="1340" y="8281"/>
                  </a:cubicBezTo>
                  <a:cubicBezTo>
                    <a:pt x="3399" y="7879"/>
                    <a:pt x="5156" y="5636"/>
                    <a:pt x="5156" y="5636"/>
                  </a:cubicBezTo>
                  <a:cubicBezTo>
                    <a:pt x="4671" y="4079"/>
                    <a:pt x="4085" y="2456"/>
                    <a:pt x="3114" y="1117"/>
                  </a:cubicBezTo>
                  <a:cubicBezTo>
                    <a:pt x="2532" y="320"/>
                    <a:pt x="2046" y="1"/>
                    <a:pt x="1641" y="1"/>
                  </a:cubicBezTo>
                  <a:close/>
                </a:path>
              </a:pathLst>
            </a:custGeom>
            <a:solidFill>
              <a:srgbClr val="4E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5"/>
            <p:cNvSpPr/>
            <p:nvPr/>
          </p:nvSpPr>
          <p:spPr>
            <a:xfrm>
              <a:off x="17892350" y="3355675"/>
              <a:ext cx="298375" cy="359900"/>
            </a:xfrm>
            <a:custGeom>
              <a:rect b="b" l="l" r="r" t="t"/>
              <a:pathLst>
                <a:path extrusionOk="0" h="14396" w="11935">
                  <a:moveTo>
                    <a:pt x="11935" y="0"/>
                  </a:moveTo>
                  <a:lnTo>
                    <a:pt x="0" y="5390"/>
                  </a:lnTo>
                  <a:lnTo>
                    <a:pt x="34" y="14395"/>
                  </a:lnTo>
                  <a:lnTo>
                    <a:pt x="11717" y="8570"/>
                  </a:lnTo>
                  <a:lnTo>
                    <a:pt x="11935" y="0"/>
                  </a:lnTo>
                  <a:close/>
                </a:path>
              </a:pathLst>
            </a:custGeom>
            <a:solidFill>
              <a:srgbClr val="F6E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5"/>
            <p:cNvSpPr/>
            <p:nvPr/>
          </p:nvSpPr>
          <p:spPr>
            <a:xfrm>
              <a:off x="17542500" y="2842450"/>
              <a:ext cx="220150" cy="279625"/>
            </a:xfrm>
            <a:custGeom>
              <a:rect b="b" l="l" r="r" t="t"/>
              <a:pathLst>
                <a:path extrusionOk="0" h="11185" w="8806">
                  <a:moveTo>
                    <a:pt x="5595" y="0"/>
                  </a:moveTo>
                  <a:cubicBezTo>
                    <a:pt x="260" y="0"/>
                    <a:pt x="1" y="9197"/>
                    <a:pt x="1" y="9197"/>
                  </a:cubicBezTo>
                  <a:cubicBezTo>
                    <a:pt x="533" y="10955"/>
                    <a:pt x="2979" y="11184"/>
                    <a:pt x="4217" y="11184"/>
                  </a:cubicBezTo>
                  <a:cubicBezTo>
                    <a:pt x="4653" y="11184"/>
                    <a:pt x="4939" y="11156"/>
                    <a:pt x="4939" y="11156"/>
                  </a:cubicBezTo>
                  <a:cubicBezTo>
                    <a:pt x="3901" y="10335"/>
                    <a:pt x="3801" y="7657"/>
                    <a:pt x="3801" y="7657"/>
                  </a:cubicBezTo>
                  <a:cubicBezTo>
                    <a:pt x="3152" y="5430"/>
                    <a:pt x="3426" y="4699"/>
                    <a:pt x="3880" y="4699"/>
                  </a:cubicBezTo>
                  <a:cubicBezTo>
                    <a:pt x="4397" y="4699"/>
                    <a:pt x="5147" y="5651"/>
                    <a:pt x="5022" y="6419"/>
                  </a:cubicBezTo>
                  <a:cubicBezTo>
                    <a:pt x="5073" y="6787"/>
                    <a:pt x="5140" y="7038"/>
                    <a:pt x="5140" y="7038"/>
                  </a:cubicBezTo>
                  <a:cubicBezTo>
                    <a:pt x="7567" y="5632"/>
                    <a:pt x="8136" y="3925"/>
                    <a:pt x="8253" y="3121"/>
                  </a:cubicBezTo>
                  <a:cubicBezTo>
                    <a:pt x="8805" y="1966"/>
                    <a:pt x="8437" y="1347"/>
                    <a:pt x="8437" y="1347"/>
                  </a:cubicBezTo>
                  <a:cubicBezTo>
                    <a:pt x="8437" y="1347"/>
                    <a:pt x="7751" y="393"/>
                    <a:pt x="6931" y="175"/>
                  </a:cubicBezTo>
                  <a:cubicBezTo>
                    <a:pt x="6453" y="56"/>
                    <a:pt x="6009" y="0"/>
                    <a:pt x="5595" y="0"/>
                  </a:cubicBez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17742950" y="2873175"/>
              <a:ext cx="70325" cy="136875"/>
            </a:xfrm>
            <a:custGeom>
              <a:rect b="b" l="l" r="r" t="t"/>
              <a:pathLst>
                <a:path extrusionOk="0" h="5475" w="2813">
                  <a:moveTo>
                    <a:pt x="135" y="1"/>
                  </a:moveTo>
                  <a:lnTo>
                    <a:pt x="1" y="1072"/>
                  </a:lnTo>
                  <a:cubicBezTo>
                    <a:pt x="1" y="1072"/>
                    <a:pt x="2478" y="3131"/>
                    <a:pt x="2411" y="5474"/>
                  </a:cubicBezTo>
                  <a:cubicBezTo>
                    <a:pt x="2411" y="5474"/>
                    <a:pt x="2813" y="1022"/>
                    <a:pt x="135" y="1"/>
                  </a:cubicBezTo>
                  <a:close/>
                </a:path>
              </a:pathLst>
            </a:custGeom>
            <a:solidFill>
              <a:srgbClr val="9D5B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16746600" y="3767450"/>
              <a:ext cx="319300" cy="505100"/>
            </a:xfrm>
            <a:custGeom>
              <a:rect b="b" l="l" r="r" t="t"/>
              <a:pathLst>
                <a:path extrusionOk="0" h="20204" w="12772">
                  <a:moveTo>
                    <a:pt x="6378" y="0"/>
                  </a:moveTo>
                  <a:cubicBezTo>
                    <a:pt x="6378" y="0"/>
                    <a:pt x="0" y="10294"/>
                    <a:pt x="0" y="13826"/>
                  </a:cubicBezTo>
                  <a:cubicBezTo>
                    <a:pt x="0" y="17341"/>
                    <a:pt x="2846" y="20203"/>
                    <a:pt x="6378" y="20203"/>
                  </a:cubicBezTo>
                  <a:cubicBezTo>
                    <a:pt x="9909" y="20203"/>
                    <a:pt x="12772" y="17341"/>
                    <a:pt x="12772" y="13826"/>
                  </a:cubicBezTo>
                  <a:cubicBezTo>
                    <a:pt x="12772" y="10294"/>
                    <a:pt x="6378" y="0"/>
                    <a:pt x="6378" y="0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16897250" y="3989650"/>
              <a:ext cx="12975" cy="422250"/>
            </a:xfrm>
            <a:custGeom>
              <a:rect b="b" l="l" r="r" t="t"/>
              <a:pathLst>
                <a:path extrusionOk="0" fill="none" h="16890" w="519">
                  <a:moveTo>
                    <a:pt x="519" y="0"/>
                  </a:moveTo>
                  <a:lnTo>
                    <a:pt x="0" y="16889"/>
                  </a:lnTo>
                </a:path>
              </a:pathLst>
            </a:custGeom>
            <a:noFill/>
            <a:ln cap="rnd" cmpd="sng" w="7950">
              <a:solidFill>
                <a:srgbClr val="964F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17077175" y="3343525"/>
              <a:ext cx="589650" cy="932800"/>
            </a:xfrm>
            <a:custGeom>
              <a:rect b="b" l="l" r="r" t="t"/>
              <a:pathLst>
                <a:path extrusionOk="0" h="37312" w="23586">
                  <a:moveTo>
                    <a:pt x="11801" y="1"/>
                  </a:moveTo>
                  <a:cubicBezTo>
                    <a:pt x="11801" y="1"/>
                    <a:pt x="1" y="19016"/>
                    <a:pt x="1" y="25527"/>
                  </a:cubicBezTo>
                  <a:cubicBezTo>
                    <a:pt x="1" y="32038"/>
                    <a:pt x="5290" y="37311"/>
                    <a:pt x="11801" y="37311"/>
                  </a:cubicBezTo>
                  <a:cubicBezTo>
                    <a:pt x="18313" y="37311"/>
                    <a:pt x="23585" y="32038"/>
                    <a:pt x="23585" y="25527"/>
                  </a:cubicBezTo>
                  <a:cubicBezTo>
                    <a:pt x="23585" y="19016"/>
                    <a:pt x="11801" y="1"/>
                    <a:pt x="11801" y="1"/>
                  </a:cubicBez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17355875" y="3753625"/>
              <a:ext cx="24300" cy="780050"/>
            </a:xfrm>
            <a:custGeom>
              <a:rect b="b" l="l" r="r" t="t"/>
              <a:pathLst>
                <a:path extrusionOk="0" fill="none" h="31202" w="972">
                  <a:moveTo>
                    <a:pt x="971" y="1"/>
                  </a:moveTo>
                  <a:lnTo>
                    <a:pt x="1" y="31201"/>
                  </a:lnTo>
                </a:path>
              </a:pathLst>
            </a:custGeom>
            <a:noFill/>
            <a:ln cap="flat" cmpd="sng" w="5450">
              <a:solidFill>
                <a:srgbClr val="D07BC0"/>
              </a:solidFill>
              <a:prstDash val="solid"/>
              <a:miter lim="167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21543850" y="4248675"/>
              <a:ext cx="333975" cy="1094725"/>
            </a:xfrm>
            <a:custGeom>
              <a:rect b="b" l="l" r="r" t="t"/>
              <a:pathLst>
                <a:path extrusionOk="0" h="43789" w="13359">
                  <a:moveTo>
                    <a:pt x="4320" y="0"/>
                  </a:moveTo>
                  <a:lnTo>
                    <a:pt x="4333" y="62"/>
                  </a:lnTo>
                  <a:lnTo>
                    <a:pt x="4333" y="62"/>
                  </a:lnTo>
                  <a:cubicBezTo>
                    <a:pt x="4330" y="42"/>
                    <a:pt x="4326" y="21"/>
                    <a:pt x="4320" y="0"/>
                  </a:cubicBezTo>
                  <a:close/>
                  <a:moveTo>
                    <a:pt x="4333" y="62"/>
                  </a:moveTo>
                  <a:lnTo>
                    <a:pt x="4333" y="62"/>
                  </a:lnTo>
                  <a:cubicBezTo>
                    <a:pt x="4336" y="92"/>
                    <a:pt x="4336" y="121"/>
                    <a:pt x="4336" y="151"/>
                  </a:cubicBezTo>
                  <a:cubicBezTo>
                    <a:pt x="4336" y="201"/>
                    <a:pt x="4336" y="235"/>
                    <a:pt x="4336" y="285"/>
                  </a:cubicBezTo>
                  <a:cubicBezTo>
                    <a:pt x="4320" y="302"/>
                    <a:pt x="4320" y="335"/>
                    <a:pt x="4320" y="352"/>
                  </a:cubicBezTo>
                  <a:cubicBezTo>
                    <a:pt x="4303" y="369"/>
                    <a:pt x="4303" y="402"/>
                    <a:pt x="4303" y="419"/>
                  </a:cubicBezTo>
                  <a:cubicBezTo>
                    <a:pt x="4286" y="452"/>
                    <a:pt x="4269" y="502"/>
                    <a:pt x="4253" y="553"/>
                  </a:cubicBezTo>
                  <a:lnTo>
                    <a:pt x="4236" y="553"/>
                  </a:lnTo>
                  <a:cubicBezTo>
                    <a:pt x="4219" y="603"/>
                    <a:pt x="4186" y="653"/>
                    <a:pt x="4152" y="703"/>
                  </a:cubicBezTo>
                  <a:cubicBezTo>
                    <a:pt x="4135" y="720"/>
                    <a:pt x="4135" y="737"/>
                    <a:pt x="4119" y="737"/>
                  </a:cubicBezTo>
                  <a:cubicBezTo>
                    <a:pt x="4068" y="821"/>
                    <a:pt x="4002" y="904"/>
                    <a:pt x="3935" y="971"/>
                  </a:cubicBezTo>
                  <a:cubicBezTo>
                    <a:pt x="3918" y="988"/>
                    <a:pt x="3901" y="988"/>
                    <a:pt x="3884" y="1005"/>
                  </a:cubicBezTo>
                  <a:cubicBezTo>
                    <a:pt x="3834" y="1055"/>
                    <a:pt x="3767" y="1122"/>
                    <a:pt x="3700" y="1172"/>
                  </a:cubicBezTo>
                  <a:cubicBezTo>
                    <a:pt x="3633" y="1222"/>
                    <a:pt x="3550" y="1256"/>
                    <a:pt x="3483" y="1306"/>
                  </a:cubicBezTo>
                  <a:cubicBezTo>
                    <a:pt x="3466" y="1323"/>
                    <a:pt x="3449" y="1323"/>
                    <a:pt x="3432" y="1339"/>
                  </a:cubicBezTo>
                  <a:cubicBezTo>
                    <a:pt x="3332" y="1390"/>
                    <a:pt x="3215" y="1457"/>
                    <a:pt x="3098" y="1507"/>
                  </a:cubicBezTo>
                  <a:cubicBezTo>
                    <a:pt x="3081" y="1507"/>
                    <a:pt x="3064" y="1524"/>
                    <a:pt x="3047" y="1524"/>
                  </a:cubicBezTo>
                  <a:cubicBezTo>
                    <a:pt x="2964" y="1557"/>
                    <a:pt x="2897" y="1591"/>
                    <a:pt x="2813" y="1607"/>
                  </a:cubicBezTo>
                  <a:cubicBezTo>
                    <a:pt x="2796" y="1607"/>
                    <a:pt x="2796" y="1607"/>
                    <a:pt x="2780" y="1624"/>
                  </a:cubicBezTo>
                  <a:cubicBezTo>
                    <a:pt x="2713" y="1641"/>
                    <a:pt x="2646" y="1657"/>
                    <a:pt x="2579" y="1674"/>
                  </a:cubicBezTo>
                  <a:cubicBezTo>
                    <a:pt x="2545" y="1674"/>
                    <a:pt x="2512" y="1691"/>
                    <a:pt x="2478" y="1691"/>
                  </a:cubicBezTo>
                  <a:cubicBezTo>
                    <a:pt x="2445" y="1708"/>
                    <a:pt x="2411" y="1708"/>
                    <a:pt x="2361" y="1724"/>
                  </a:cubicBezTo>
                  <a:cubicBezTo>
                    <a:pt x="2294" y="1741"/>
                    <a:pt x="2227" y="1741"/>
                    <a:pt x="2160" y="1758"/>
                  </a:cubicBezTo>
                  <a:cubicBezTo>
                    <a:pt x="2043" y="1775"/>
                    <a:pt x="1943" y="1775"/>
                    <a:pt x="1842" y="1791"/>
                  </a:cubicBezTo>
                  <a:lnTo>
                    <a:pt x="1457" y="1791"/>
                  </a:lnTo>
                  <a:cubicBezTo>
                    <a:pt x="1441" y="1775"/>
                    <a:pt x="1424" y="1775"/>
                    <a:pt x="1407" y="1775"/>
                  </a:cubicBezTo>
                  <a:cubicBezTo>
                    <a:pt x="1323" y="1775"/>
                    <a:pt x="1240" y="1758"/>
                    <a:pt x="1156" y="1741"/>
                  </a:cubicBezTo>
                  <a:cubicBezTo>
                    <a:pt x="1039" y="1724"/>
                    <a:pt x="938" y="1708"/>
                    <a:pt x="838" y="1674"/>
                  </a:cubicBezTo>
                  <a:cubicBezTo>
                    <a:pt x="386" y="1524"/>
                    <a:pt x="85" y="1272"/>
                    <a:pt x="1" y="921"/>
                  </a:cubicBezTo>
                  <a:lnTo>
                    <a:pt x="1" y="921"/>
                  </a:lnTo>
                  <a:lnTo>
                    <a:pt x="9023" y="42918"/>
                  </a:lnTo>
                  <a:cubicBezTo>
                    <a:pt x="9107" y="43270"/>
                    <a:pt x="9408" y="43521"/>
                    <a:pt x="9860" y="43671"/>
                  </a:cubicBezTo>
                  <a:cubicBezTo>
                    <a:pt x="9960" y="43705"/>
                    <a:pt x="10061" y="43721"/>
                    <a:pt x="10178" y="43738"/>
                  </a:cubicBezTo>
                  <a:cubicBezTo>
                    <a:pt x="10195" y="43755"/>
                    <a:pt x="10195" y="43755"/>
                    <a:pt x="10212" y="43755"/>
                  </a:cubicBezTo>
                  <a:cubicBezTo>
                    <a:pt x="10278" y="43755"/>
                    <a:pt x="10345" y="43772"/>
                    <a:pt x="10429" y="43772"/>
                  </a:cubicBezTo>
                  <a:cubicBezTo>
                    <a:pt x="10446" y="43772"/>
                    <a:pt x="10463" y="43788"/>
                    <a:pt x="10479" y="43788"/>
                  </a:cubicBezTo>
                  <a:lnTo>
                    <a:pt x="10948" y="43788"/>
                  </a:lnTo>
                  <a:cubicBezTo>
                    <a:pt x="11015" y="43772"/>
                    <a:pt x="11099" y="43772"/>
                    <a:pt x="11166" y="43755"/>
                  </a:cubicBezTo>
                  <a:lnTo>
                    <a:pt x="11182" y="43755"/>
                  </a:lnTo>
                  <a:cubicBezTo>
                    <a:pt x="11249" y="43755"/>
                    <a:pt x="11316" y="43738"/>
                    <a:pt x="11366" y="43721"/>
                  </a:cubicBezTo>
                  <a:lnTo>
                    <a:pt x="11383" y="43721"/>
                  </a:lnTo>
                  <a:cubicBezTo>
                    <a:pt x="11433" y="43705"/>
                    <a:pt x="11467" y="43705"/>
                    <a:pt x="11500" y="43688"/>
                  </a:cubicBezTo>
                  <a:cubicBezTo>
                    <a:pt x="11534" y="43688"/>
                    <a:pt x="11567" y="43688"/>
                    <a:pt x="11584" y="43671"/>
                  </a:cubicBezTo>
                  <a:lnTo>
                    <a:pt x="11601" y="43671"/>
                  </a:lnTo>
                  <a:cubicBezTo>
                    <a:pt x="11668" y="43654"/>
                    <a:pt x="11735" y="43638"/>
                    <a:pt x="11802" y="43621"/>
                  </a:cubicBezTo>
                  <a:cubicBezTo>
                    <a:pt x="11802" y="43604"/>
                    <a:pt x="11818" y="43604"/>
                    <a:pt x="11818" y="43604"/>
                  </a:cubicBezTo>
                  <a:cubicBezTo>
                    <a:pt x="11902" y="43571"/>
                    <a:pt x="11986" y="43554"/>
                    <a:pt x="12069" y="43521"/>
                  </a:cubicBezTo>
                  <a:cubicBezTo>
                    <a:pt x="12069" y="43521"/>
                    <a:pt x="12086" y="43521"/>
                    <a:pt x="12086" y="43504"/>
                  </a:cubicBezTo>
                  <a:lnTo>
                    <a:pt x="12120" y="43504"/>
                  </a:lnTo>
                  <a:cubicBezTo>
                    <a:pt x="12237" y="43454"/>
                    <a:pt x="12337" y="43387"/>
                    <a:pt x="12454" y="43336"/>
                  </a:cubicBezTo>
                  <a:cubicBezTo>
                    <a:pt x="12454" y="43320"/>
                    <a:pt x="12454" y="43320"/>
                    <a:pt x="12471" y="43320"/>
                  </a:cubicBezTo>
                  <a:cubicBezTo>
                    <a:pt x="12488" y="43320"/>
                    <a:pt x="12488" y="43303"/>
                    <a:pt x="12505" y="43303"/>
                  </a:cubicBezTo>
                  <a:cubicBezTo>
                    <a:pt x="12572" y="43253"/>
                    <a:pt x="12639" y="43203"/>
                    <a:pt x="12722" y="43152"/>
                  </a:cubicBezTo>
                  <a:cubicBezTo>
                    <a:pt x="12789" y="43102"/>
                    <a:pt x="12856" y="43052"/>
                    <a:pt x="12906" y="43002"/>
                  </a:cubicBezTo>
                  <a:cubicBezTo>
                    <a:pt x="12923" y="42985"/>
                    <a:pt x="12923" y="42985"/>
                    <a:pt x="12940" y="42985"/>
                  </a:cubicBezTo>
                  <a:cubicBezTo>
                    <a:pt x="12940" y="42968"/>
                    <a:pt x="12940" y="42968"/>
                    <a:pt x="12940" y="42968"/>
                  </a:cubicBezTo>
                  <a:cubicBezTo>
                    <a:pt x="13024" y="42885"/>
                    <a:pt x="13091" y="42818"/>
                    <a:pt x="13141" y="42734"/>
                  </a:cubicBezTo>
                  <a:cubicBezTo>
                    <a:pt x="13141" y="42734"/>
                    <a:pt x="13157" y="42734"/>
                    <a:pt x="13157" y="42717"/>
                  </a:cubicBezTo>
                  <a:cubicBezTo>
                    <a:pt x="13157" y="42717"/>
                    <a:pt x="13157" y="42717"/>
                    <a:pt x="13174" y="42700"/>
                  </a:cubicBezTo>
                  <a:cubicBezTo>
                    <a:pt x="13208" y="42650"/>
                    <a:pt x="13241" y="42600"/>
                    <a:pt x="13258" y="42550"/>
                  </a:cubicBezTo>
                  <a:cubicBezTo>
                    <a:pt x="13258" y="42550"/>
                    <a:pt x="13258" y="42533"/>
                    <a:pt x="13258" y="42533"/>
                  </a:cubicBezTo>
                  <a:cubicBezTo>
                    <a:pt x="13291" y="42500"/>
                    <a:pt x="13308" y="42449"/>
                    <a:pt x="13325" y="42399"/>
                  </a:cubicBezTo>
                  <a:cubicBezTo>
                    <a:pt x="13325" y="42382"/>
                    <a:pt x="13325" y="42366"/>
                    <a:pt x="13325" y="42349"/>
                  </a:cubicBezTo>
                  <a:cubicBezTo>
                    <a:pt x="13342" y="42315"/>
                    <a:pt x="13342" y="42299"/>
                    <a:pt x="13342" y="42265"/>
                  </a:cubicBezTo>
                  <a:cubicBezTo>
                    <a:pt x="13347" y="42271"/>
                    <a:pt x="13351" y="42273"/>
                    <a:pt x="13353" y="42273"/>
                  </a:cubicBezTo>
                  <a:cubicBezTo>
                    <a:pt x="13358" y="42273"/>
                    <a:pt x="13358" y="42265"/>
                    <a:pt x="13358" y="42265"/>
                  </a:cubicBezTo>
                  <a:cubicBezTo>
                    <a:pt x="13358" y="42232"/>
                    <a:pt x="13358" y="42198"/>
                    <a:pt x="13358" y="42148"/>
                  </a:cubicBezTo>
                  <a:lnTo>
                    <a:pt x="13358" y="42131"/>
                  </a:lnTo>
                  <a:cubicBezTo>
                    <a:pt x="13358" y="42098"/>
                    <a:pt x="13358" y="42048"/>
                    <a:pt x="13342" y="42014"/>
                  </a:cubicBezTo>
                  <a:cubicBezTo>
                    <a:pt x="13342" y="41997"/>
                    <a:pt x="13342" y="41997"/>
                    <a:pt x="13342" y="41997"/>
                  </a:cubicBezTo>
                  <a:lnTo>
                    <a:pt x="4333" y="62"/>
                  </a:ln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21543450" y="4226900"/>
              <a:ext cx="108825" cy="66575"/>
            </a:xfrm>
            <a:custGeom>
              <a:rect b="b" l="l" r="r" t="t"/>
              <a:pathLst>
                <a:path extrusionOk="0" h="2663" w="4353">
                  <a:moveTo>
                    <a:pt x="2678" y="0"/>
                  </a:moveTo>
                  <a:cubicBezTo>
                    <a:pt x="2517" y="0"/>
                    <a:pt x="2349" y="11"/>
                    <a:pt x="2176" y="34"/>
                  </a:cubicBezTo>
                  <a:cubicBezTo>
                    <a:pt x="971" y="202"/>
                    <a:pt x="0" y="922"/>
                    <a:pt x="0" y="1641"/>
                  </a:cubicBezTo>
                  <a:cubicBezTo>
                    <a:pt x="0" y="2060"/>
                    <a:pt x="335" y="2378"/>
                    <a:pt x="854" y="2545"/>
                  </a:cubicBezTo>
                  <a:cubicBezTo>
                    <a:pt x="1096" y="2622"/>
                    <a:pt x="1374" y="2663"/>
                    <a:pt x="1678" y="2663"/>
                  </a:cubicBezTo>
                  <a:cubicBezTo>
                    <a:pt x="1838" y="2663"/>
                    <a:pt x="2004" y="2652"/>
                    <a:pt x="2176" y="2629"/>
                  </a:cubicBezTo>
                  <a:cubicBezTo>
                    <a:pt x="3381" y="2462"/>
                    <a:pt x="4352" y="1742"/>
                    <a:pt x="4352" y="1022"/>
                  </a:cubicBezTo>
                  <a:cubicBezTo>
                    <a:pt x="4352" y="604"/>
                    <a:pt x="4018" y="285"/>
                    <a:pt x="3499" y="118"/>
                  </a:cubicBezTo>
                  <a:cubicBezTo>
                    <a:pt x="3268" y="41"/>
                    <a:pt x="2986" y="0"/>
                    <a:pt x="2678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21072675" y="3916000"/>
              <a:ext cx="553225" cy="1034775"/>
            </a:xfrm>
            <a:custGeom>
              <a:rect b="b" l="l" r="r" t="t"/>
              <a:pathLst>
                <a:path extrusionOk="0" h="41391" w="22129">
                  <a:moveTo>
                    <a:pt x="18128" y="0"/>
                  </a:moveTo>
                  <a:cubicBezTo>
                    <a:pt x="18099" y="29"/>
                    <a:pt x="18083" y="84"/>
                    <a:pt x="18068" y="131"/>
                  </a:cubicBezTo>
                  <a:lnTo>
                    <a:pt x="18068" y="131"/>
                  </a:lnTo>
                  <a:lnTo>
                    <a:pt x="18128" y="0"/>
                  </a:lnTo>
                  <a:close/>
                  <a:moveTo>
                    <a:pt x="22129" y="1858"/>
                  </a:moveTo>
                  <a:lnTo>
                    <a:pt x="22109" y="1901"/>
                  </a:lnTo>
                  <a:lnTo>
                    <a:pt x="22109" y="1901"/>
                  </a:lnTo>
                  <a:cubicBezTo>
                    <a:pt x="22116" y="1887"/>
                    <a:pt x="22123" y="1873"/>
                    <a:pt x="22129" y="1858"/>
                  </a:cubicBezTo>
                  <a:close/>
                  <a:moveTo>
                    <a:pt x="18068" y="131"/>
                  </a:moveTo>
                  <a:lnTo>
                    <a:pt x="84" y="38968"/>
                  </a:lnTo>
                  <a:cubicBezTo>
                    <a:pt x="67" y="38984"/>
                    <a:pt x="67" y="38984"/>
                    <a:pt x="67" y="38984"/>
                  </a:cubicBezTo>
                  <a:cubicBezTo>
                    <a:pt x="51" y="39035"/>
                    <a:pt x="34" y="39068"/>
                    <a:pt x="34" y="39118"/>
                  </a:cubicBezTo>
                  <a:lnTo>
                    <a:pt x="17" y="39118"/>
                  </a:lnTo>
                  <a:cubicBezTo>
                    <a:pt x="17" y="39168"/>
                    <a:pt x="17" y="39202"/>
                    <a:pt x="0" y="39235"/>
                  </a:cubicBezTo>
                  <a:lnTo>
                    <a:pt x="0" y="39252"/>
                  </a:lnTo>
                  <a:cubicBezTo>
                    <a:pt x="0" y="39269"/>
                    <a:pt x="0" y="39302"/>
                    <a:pt x="0" y="39319"/>
                  </a:cubicBezTo>
                  <a:cubicBezTo>
                    <a:pt x="0" y="39336"/>
                    <a:pt x="0" y="39369"/>
                    <a:pt x="0" y="39386"/>
                  </a:cubicBezTo>
                  <a:lnTo>
                    <a:pt x="17" y="39386"/>
                  </a:lnTo>
                  <a:cubicBezTo>
                    <a:pt x="17" y="39436"/>
                    <a:pt x="17" y="39486"/>
                    <a:pt x="34" y="39520"/>
                  </a:cubicBezTo>
                  <a:cubicBezTo>
                    <a:pt x="34" y="39537"/>
                    <a:pt x="34" y="39537"/>
                    <a:pt x="34" y="39537"/>
                  </a:cubicBezTo>
                  <a:cubicBezTo>
                    <a:pt x="51" y="39587"/>
                    <a:pt x="67" y="39654"/>
                    <a:pt x="84" y="39704"/>
                  </a:cubicBezTo>
                  <a:lnTo>
                    <a:pt x="101" y="39738"/>
                  </a:lnTo>
                  <a:cubicBezTo>
                    <a:pt x="101" y="39738"/>
                    <a:pt x="101" y="39738"/>
                    <a:pt x="101" y="39754"/>
                  </a:cubicBezTo>
                  <a:cubicBezTo>
                    <a:pt x="151" y="39838"/>
                    <a:pt x="201" y="39922"/>
                    <a:pt x="251" y="40022"/>
                  </a:cubicBezTo>
                  <a:cubicBezTo>
                    <a:pt x="251" y="40022"/>
                    <a:pt x="251" y="40022"/>
                    <a:pt x="268" y="40039"/>
                  </a:cubicBezTo>
                  <a:lnTo>
                    <a:pt x="285" y="40056"/>
                  </a:lnTo>
                  <a:cubicBezTo>
                    <a:pt x="318" y="40123"/>
                    <a:pt x="369" y="40189"/>
                    <a:pt x="436" y="40256"/>
                  </a:cubicBezTo>
                  <a:cubicBezTo>
                    <a:pt x="486" y="40323"/>
                    <a:pt x="553" y="40390"/>
                    <a:pt x="620" y="40441"/>
                  </a:cubicBezTo>
                  <a:cubicBezTo>
                    <a:pt x="620" y="40457"/>
                    <a:pt x="636" y="40457"/>
                    <a:pt x="636" y="40474"/>
                  </a:cubicBezTo>
                  <a:lnTo>
                    <a:pt x="653" y="40474"/>
                  </a:lnTo>
                  <a:cubicBezTo>
                    <a:pt x="737" y="40558"/>
                    <a:pt x="837" y="40641"/>
                    <a:pt x="938" y="40708"/>
                  </a:cubicBezTo>
                  <a:cubicBezTo>
                    <a:pt x="954" y="40725"/>
                    <a:pt x="954" y="40725"/>
                    <a:pt x="971" y="40725"/>
                  </a:cubicBezTo>
                  <a:cubicBezTo>
                    <a:pt x="971" y="40742"/>
                    <a:pt x="988" y="40742"/>
                    <a:pt x="988" y="40742"/>
                  </a:cubicBezTo>
                  <a:cubicBezTo>
                    <a:pt x="1055" y="40792"/>
                    <a:pt x="1122" y="40842"/>
                    <a:pt x="1206" y="40892"/>
                  </a:cubicBezTo>
                  <a:lnTo>
                    <a:pt x="1222" y="40892"/>
                  </a:lnTo>
                  <a:cubicBezTo>
                    <a:pt x="1289" y="40926"/>
                    <a:pt x="1339" y="40959"/>
                    <a:pt x="1406" y="40993"/>
                  </a:cubicBezTo>
                  <a:lnTo>
                    <a:pt x="1423" y="41010"/>
                  </a:lnTo>
                  <a:cubicBezTo>
                    <a:pt x="1440" y="41010"/>
                    <a:pt x="1473" y="41026"/>
                    <a:pt x="1507" y="41043"/>
                  </a:cubicBezTo>
                  <a:cubicBezTo>
                    <a:pt x="1540" y="41060"/>
                    <a:pt x="1574" y="41077"/>
                    <a:pt x="1607" y="41093"/>
                  </a:cubicBezTo>
                  <a:lnTo>
                    <a:pt x="1624" y="41093"/>
                  </a:lnTo>
                  <a:cubicBezTo>
                    <a:pt x="1674" y="41127"/>
                    <a:pt x="1741" y="41144"/>
                    <a:pt x="1808" y="41177"/>
                  </a:cubicBezTo>
                  <a:lnTo>
                    <a:pt x="1825" y="41177"/>
                  </a:lnTo>
                  <a:cubicBezTo>
                    <a:pt x="1892" y="41211"/>
                    <a:pt x="1959" y="41227"/>
                    <a:pt x="2026" y="41244"/>
                  </a:cubicBezTo>
                  <a:cubicBezTo>
                    <a:pt x="2059" y="41261"/>
                    <a:pt x="2093" y="41261"/>
                    <a:pt x="2109" y="41277"/>
                  </a:cubicBezTo>
                  <a:cubicBezTo>
                    <a:pt x="2143" y="41277"/>
                    <a:pt x="2160" y="41277"/>
                    <a:pt x="2176" y="41294"/>
                  </a:cubicBezTo>
                  <a:cubicBezTo>
                    <a:pt x="2210" y="41294"/>
                    <a:pt x="2227" y="41294"/>
                    <a:pt x="2243" y="41311"/>
                  </a:cubicBezTo>
                  <a:cubicBezTo>
                    <a:pt x="2327" y="41328"/>
                    <a:pt x="2394" y="41344"/>
                    <a:pt x="2478" y="41344"/>
                  </a:cubicBezTo>
                  <a:cubicBezTo>
                    <a:pt x="2494" y="41361"/>
                    <a:pt x="2511" y="41361"/>
                    <a:pt x="2545" y="41361"/>
                  </a:cubicBezTo>
                  <a:cubicBezTo>
                    <a:pt x="2612" y="41361"/>
                    <a:pt x="2679" y="41378"/>
                    <a:pt x="2762" y="41378"/>
                  </a:cubicBezTo>
                  <a:lnTo>
                    <a:pt x="2779" y="41378"/>
                  </a:lnTo>
                  <a:cubicBezTo>
                    <a:pt x="2838" y="41386"/>
                    <a:pt x="2896" y="41390"/>
                    <a:pt x="2953" y="41390"/>
                  </a:cubicBezTo>
                  <a:cubicBezTo>
                    <a:pt x="3009" y="41390"/>
                    <a:pt x="3064" y="41386"/>
                    <a:pt x="3114" y="41378"/>
                  </a:cubicBezTo>
                  <a:cubicBezTo>
                    <a:pt x="3582" y="41344"/>
                    <a:pt x="3934" y="41144"/>
                    <a:pt x="4085" y="40826"/>
                  </a:cubicBezTo>
                  <a:lnTo>
                    <a:pt x="22109" y="1901"/>
                  </a:lnTo>
                  <a:lnTo>
                    <a:pt x="22109" y="1901"/>
                  </a:lnTo>
                  <a:cubicBezTo>
                    <a:pt x="21961" y="2193"/>
                    <a:pt x="21605" y="2363"/>
                    <a:pt x="21158" y="2411"/>
                  </a:cubicBezTo>
                  <a:lnTo>
                    <a:pt x="20823" y="2411"/>
                  </a:lnTo>
                  <a:cubicBezTo>
                    <a:pt x="20739" y="2411"/>
                    <a:pt x="20672" y="2394"/>
                    <a:pt x="20589" y="2377"/>
                  </a:cubicBezTo>
                  <a:lnTo>
                    <a:pt x="20522" y="2377"/>
                  </a:lnTo>
                  <a:cubicBezTo>
                    <a:pt x="20438" y="2360"/>
                    <a:pt x="20321" y="2344"/>
                    <a:pt x="20221" y="2310"/>
                  </a:cubicBezTo>
                  <a:cubicBezTo>
                    <a:pt x="20204" y="2310"/>
                    <a:pt x="20187" y="2293"/>
                    <a:pt x="20154" y="2293"/>
                  </a:cubicBezTo>
                  <a:cubicBezTo>
                    <a:pt x="20053" y="2260"/>
                    <a:pt x="19953" y="2226"/>
                    <a:pt x="19852" y="2193"/>
                  </a:cubicBezTo>
                  <a:cubicBezTo>
                    <a:pt x="19785" y="2176"/>
                    <a:pt x="19718" y="2143"/>
                    <a:pt x="19651" y="2109"/>
                  </a:cubicBezTo>
                  <a:cubicBezTo>
                    <a:pt x="19618" y="2093"/>
                    <a:pt x="19584" y="2076"/>
                    <a:pt x="19551" y="2059"/>
                  </a:cubicBezTo>
                  <a:cubicBezTo>
                    <a:pt x="19518" y="2042"/>
                    <a:pt x="19484" y="2026"/>
                    <a:pt x="19451" y="2026"/>
                  </a:cubicBezTo>
                  <a:cubicBezTo>
                    <a:pt x="19400" y="1992"/>
                    <a:pt x="19333" y="1959"/>
                    <a:pt x="19283" y="1925"/>
                  </a:cubicBezTo>
                  <a:cubicBezTo>
                    <a:pt x="19266" y="1908"/>
                    <a:pt x="19266" y="1908"/>
                    <a:pt x="19250" y="1908"/>
                  </a:cubicBezTo>
                  <a:cubicBezTo>
                    <a:pt x="19183" y="1858"/>
                    <a:pt x="19099" y="1808"/>
                    <a:pt x="19032" y="1758"/>
                  </a:cubicBezTo>
                  <a:lnTo>
                    <a:pt x="18999" y="1741"/>
                  </a:lnTo>
                  <a:cubicBezTo>
                    <a:pt x="18881" y="1657"/>
                    <a:pt x="18798" y="1574"/>
                    <a:pt x="18697" y="1507"/>
                  </a:cubicBezTo>
                  <a:cubicBezTo>
                    <a:pt x="18681" y="1490"/>
                    <a:pt x="18681" y="1473"/>
                    <a:pt x="18664" y="1456"/>
                  </a:cubicBezTo>
                  <a:cubicBezTo>
                    <a:pt x="18597" y="1406"/>
                    <a:pt x="18530" y="1339"/>
                    <a:pt x="18480" y="1272"/>
                  </a:cubicBezTo>
                  <a:cubicBezTo>
                    <a:pt x="18413" y="1205"/>
                    <a:pt x="18363" y="1138"/>
                    <a:pt x="18329" y="1071"/>
                  </a:cubicBezTo>
                  <a:cubicBezTo>
                    <a:pt x="18312" y="1055"/>
                    <a:pt x="18296" y="1055"/>
                    <a:pt x="18296" y="1038"/>
                  </a:cubicBezTo>
                  <a:cubicBezTo>
                    <a:pt x="18229" y="954"/>
                    <a:pt x="18195" y="854"/>
                    <a:pt x="18145" y="770"/>
                  </a:cubicBezTo>
                  <a:cubicBezTo>
                    <a:pt x="18145" y="753"/>
                    <a:pt x="18145" y="737"/>
                    <a:pt x="18128" y="737"/>
                  </a:cubicBezTo>
                  <a:cubicBezTo>
                    <a:pt x="18111" y="670"/>
                    <a:pt x="18095" y="620"/>
                    <a:pt x="18078" y="553"/>
                  </a:cubicBezTo>
                  <a:cubicBezTo>
                    <a:pt x="18061" y="502"/>
                    <a:pt x="18061" y="452"/>
                    <a:pt x="18061" y="402"/>
                  </a:cubicBezTo>
                  <a:cubicBezTo>
                    <a:pt x="18045" y="385"/>
                    <a:pt x="18061" y="368"/>
                    <a:pt x="18045" y="352"/>
                  </a:cubicBezTo>
                  <a:cubicBezTo>
                    <a:pt x="18045" y="318"/>
                    <a:pt x="18045" y="301"/>
                    <a:pt x="18045" y="268"/>
                  </a:cubicBezTo>
                  <a:cubicBezTo>
                    <a:pt x="18061" y="235"/>
                    <a:pt x="18061" y="184"/>
                    <a:pt x="18061" y="151"/>
                  </a:cubicBezTo>
                  <a:cubicBezTo>
                    <a:pt x="18063" y="144"/>
                    <a:pt x="18066" y="138"/>
                    <a:pt x="18068" y="13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21520425" y="3901975"/>
              <a:ext cx="110925" cy="74500"/>
            </a:xfrm>
            <a:custGeom>
              <a:rect b="b" l="l" r="r" t="t"/>
              <a:pathLst>
                <a:path extrusionOk="0" h="2980" w="4437">
                  <a:moveTo>
                    <a:pt x="1384" y="1"/>
                  </a:moveTo>
                  <a:cubicBezTo>
                    <a:pt x="1317" y="1"/>
                    <a:pt x="1252" y="3"/>
                    <a:pt x="1189" y="9"/>
                  </a:cubicBezTo>
                  <a:cubicBezTo>
                    <a:pt x="653" y="59"/>
                    <a:pt x="252" y="310"/>
                    <a:pt x="168" y="712"/>
                  </a:cubicBezTo>
                  <a:cubicBezTo>
                    <a:pt x="1" y="1415"/>
                    <a:pt x="804" y="2335"/>
                    <a:pt x="1942" y="2754"/>
                  </a:cubicBezTo>
                  <a:cubicBezTo>
                    <a:pt x="2334" y="2908"/>
                    <a:pt x="2714" y="2980"/>
                    <a:pt x="3053" y="2980"/>
                  </a:cubicBezTo>
                  <a:cubicBezTo>
                    <a:pt x="3120" y="2980"/>
                    <a:pt x="3185" y="2977"/>
                    <a:pt x="3248" y="2972"/>
                  </a:cubicBezTo>
                  <a:cubicBezTo>
                    <a:pt x="3784" y="2921"/>
                    <a:pt x="4185" y="2670"/>
                    <a:pt x="4269" y="2269"/>
                  </a:cubicBezTo>
                  <a:cubicBezTo>
                    <a:pt x="4436" y="1566"/>
                    <a:pt x="3633" y="645"/>
                    <a:pt x="2495" y="226"/>
                  </a:cubicBezTo>
                  <a:cubicBezTo>
                    <a:pt x="2103" y="73"/>
                    <a:pt x="1723" y="1"/>
                    <a:pt x="1384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21138375" y="3586650"/>
              <a:ext cx="857875" cy="1141600"/>
            </a:xfrm>
            <a:custGeom>
              <a:rect b="b" l="l" r="r" t="t"/>
              <a:pathLst>
                <a:path extrusionOk="0" h="45664" w="34315">
                  <a:moveTo>
                    <a:pt x="9491" y="1"/>
                  </a:moveTo>
                  <a:cubicBezTo>
                    <a:pt x="9324" y="1"/>
                    <a:pt x="9140" y="18"/>
                    <a:pt x="8955" y="34"/>
                  </a:cubicBezTo>
                  <a:lnTo>
                    <a:pt x="8805" y="34"/>
                  </a:lnTo>
                  <a:cubicBezTo>
                    <a:pt x="8721" y="34"/>
                    <a:pt x="8654" y="51"/>
                    <a:pt x="8587" y="68"/>
                  </a:cubicBezTo>
                  <a:cubicBezTo>
                    <a:pt x="8520" y="68"/>
                    <a:pt x="8470" y="68"/>
                    <a:pt x="8420" y="85"/>
                  </a:cubicBezTo>
                  <a:cubicBezTo>
                    <a:pt x="8219" y="101"/>
                    <a:pt x="8018" y="135"/>
                    <a:pt x="7817" y="168"/>
                  </a:cubicBezTo>
                  <a:cubicBezTo>
                    <a:pt x="7817" y="185"/>
                    <a:pt x="7817" y="185"/>
                    <a:pt x="7800" y="185"/>
                  </a:cubicBezTo>
                  <a:cubicBezTo>
                    <a:pt x="7750" y="185"/>
                    <a:pt x="7700" y="202"/>
                    <a:pt x="7650" y="219"/>
                  </a:cubicBezTo>
                  <a:cubicBezTo>
                    <a:pt x="7482" y="252"/>
                    <a:pt x="7315" y="285"/>
                    <a:pt x="7164" y="336"/>
                  </a:cubicBezTo>
                  <a:cubicBezTo>
                    <a:pt x="7081" y="352"/>
                    <a:pt x="7014" y="386"/>
                    <a:pt x="6930" y="403"/>
                  </a:cubicBezTo>
                  <a:cubicBezTo>
                    <a:pt x="6830" y="436"/>
                    <a:pt x="6729" y="470"/>
                    <a:pt x="6629" y="503"/>
                  </a:cubicBezTo>
                  <a:cubicBezTo>
                    <a:pt x="6612" y="503"/>
                    <a:pt x="6579" y="520"/>
                    <a:pt x="6562" y="537"/>
                  </a:cubicBezTo>
                  <a:cubicBezTo>
                    <a:pt x="6411" y="587"/>
                    <a:pt x="6261" y="654"/>
                    <a:pt x="6110" y="721"/>
                  </a:cubicBezTo>
                  <a:cubicBezTo>
                    <a:pt x="6043" y="737"/>
                    <a:pt x="5959" y="771"/>
                    <a:pt x="5892" y="804"/>
                  </a:cubicBezTo>
                  <a:cubicBezTo>
                    <a:pt x="5675" y="905"/>
                    <a:pt x="5457" y="1022"/>
                    <a:pt x="5256" y="1139"/>
                  </a:cubicBezTo>
                  <a:lnTo>
                    <a:pt x="0" y="4186"/>
                  </a:lnTo>
                  <a:cubicBezTo>
                    <a:pt x="218" y="4068"/>
                    <a:pt x="419" y="3951"/>
                    <a:pt x="636" y="3851"/>
                  </a:cubicBezTo>
                  <a:cubicBezTo>
                    <a:pt x="720" y="3817"/>
                    <a:pt x="787" y="3801"/>
                    <a:pt x="854" y="3767"/>
                  </a:cubicBezTo>
                  <a:cubicBezTo>
                    <a:pt x="1005" y="3700"/>
                    <a:pt x="1155" y="3633"/>
                    <a:pt x="1306" y="3583"/>
                  </a:cubicBezTo>
                  <a:cubicBezTo>
                    <a:pt x="1440" y="3533"/>
                    <a:pt x="1557" y="3499"/>
                    <a:pt x="1691" y="3449"/>
                  </a:cubicBezTo>
                  <a:cubicBezTo>
                    <a:pt x="1758" y="3432"/>
                    <a:pt x="1842" y="3399"/>
                    <a:pt x="1909" y="3382"/>
                  </a:cubicBezTo>
                  <a:cubicBezTo>
                    <a:pt x="2076" y="3332"/>
                    <a:pt x="2227" y="3298"/>
                    <a:pt x="2394" y="3265"/>
                  </a:cubicBezTo>
                  <a:cubicBezTo>
                    <a:pt x="2444" y="3248"/>
                    <a:pt x="2494" y="3231"/>
                    <a:pt x="2561" y="3231"/>
                  </a:cubicBezTo>
                  <a:cubicBezTo>
                    <a:pt x="2762" y="3181"/>
                    <a:pt x="2963" y="3148"/>
                    <a:pt x="3164" y="3131"/>
                  </a:cubicBezTo>
                  <a:cubicBezTo>
                    <a:pt x="3231" y="3114"/>
                    <a:pt x="3281" y="3114"/>
                    <a:pt x="3331" y="3114"/>
                  </a:cubicBezTo>
                  <a:cubicBezTo>
                    <a:pt x="3465" y="3098"/>
                    <a:pt x="3582" y="3081"/>
                    <a:pt x="3716" y="3081"/>
                  </a:cubicBezTo>
                  <a:cubicBezTo>
                    <a:pt x="3884" y="3064"/>
                    <a:pt x="4068" y="3047"/>
                    <a:pt x="4252" y="3047"/>
                  </a:cubicBezTo>
                  <a:lnTo>
                    <a:pt x="4553" y="3047"/>
                  </a:lnTo>
                  <a:cubicBezTo>
                    <a:pt x="4704" y="3047"/>
                    <a:pt x="4838" y="3047"/>
                    <a:pt x="4988" y="3064"/>
                  </a:cubicBezTo>
                  <a:cubicBezTo>
                    <a:pt x="5106" y="3064"/>
                    <a:pt x="5223" y="3064"/>
                    <a:pt x="5340" y="3081"/>
                  </a:cubicBezTo>
                  <a:cubicBezTo>
                    <a:pt x="5457" y="3081"/>
                    <a:pt x="5591" y="3098"/>
                    <a:pt x="5708" y="3114"/>
                  </a:cubicBezTo>
                  <a:cubicBezTo>
                    <a:pt x="5842" y="3131"/>
                    <a:pt x="5976" y="3148"/>
                    <a:pt x="6110" y="3165"/>
                  </a:cubicBezTo>
                  <a:cubicBezTo>
                    <a:pt x="6227" y="3181"/>
                    <a:pt x="6344" y="3198"/>
                    <a:pt x="6461" y="3215"/>
                  </a:cubicBezTo>
                  <a:cubicBezTo>
                    <a:pt x="6595" y="3248"/>
                    <a:pt x="6746" y="3265"/>
                    <a:pt x="6897" y="3298"/>
                  </a:cubicBezTo>
                  <a:cubicBezTo>
                    <a:pt x="6997" y="3315"/>
                    <a:pt x="7097" y="3349"/>
                    <a:pt x="7198" y="3365"/>
                  </a:cubicBezTo>
                  <a:cubicBezTo>
                    <a:pt x="7349" y="3399"/>
                    <a:pt x="7499" y="3449"/>
                    <a:pt x="7667" y="3483"/>
                  </a:cubicBezTo>
                  <a:cubicBezTo>
                    <a:pt x="7767" y="3516"/>
                    <a:pt x="7867" y="3533"/>
                    <a:pt x="7968" y="3566"/>
                  </a:cubicBezTo>
                  <a:cubicBezTo>
                    <a:pt x="8135" y="3616"/>
                    <a:pt x="8303" y="3667"/>
                    <a:pt x="8487" y="3734"/>
                  </a:cubicBezTo>
                  <a:cubicBezTo>
                    <a:pt x="8570" y="3750"/>
                    <a:pt x="8637" y="3784"/>
                    <a:pt x="8721" y="3817"/>
                  </a:cubicBezTo>
                  <a:cubicBezTo>
                    <a:pt x="8989" y="3901"/>
                    <a:pt x="9240" y="4001"/>
                    <a:pt x="9491" y="4102"/>
                  </a:cubicBezTo>
                  <a:lnTo>
                    <a:pt x="9508" y="4102"/>
                  </a:lnTo>
                  <a:cubicBezTo>
                    <a:pt x="9759" y="4202"/>
                    <a:pt x="10027" y="4319"/>
                    <a:pt x="10278" y="4437"/>
                  </a:cubicBezTo>
                  <a:cubicBezTo>
                    <a:pt x="10361" y="4470"/>
                    <a:pt x="10445" y="4504"/>
                    <a:pt x="10529" y="4554"/>
                  </a:cubicBezTo>
                  <a:cubicBezTo>
                    <a:pt x="10713" y="4638"/>
                    <a:pt x="10897" y="4721"/>
                    <a:pt x="11081" y="4822"/>
                  </a:cubicBezTo>
                  <a:cubicBezTo>
                    <a:pt x="11182" y="4872"/>
                    <a:pt x="11265" y="4922"/>
                    <a:pt x="11366" y="4972"/>
                  </a:cubicBezTo>
                  <a:cubicBezTo>
                    <a:pt x="11617" y="5089"/>
                    <a:pt x="11868" y="5223"/>
                    <a:pt x="12102" y="5374"/>
                  </a:cubicBezTo>
                  <a:cubicBezTo>
                    <a:pt x="12387" y="5525"/>
                    <a:pt x="12655" y="5709"/>
                    <a:pt x="12939" y="5876"/>
                  </a:cubicBezTo>
                  <a:cubicBezTo>
                    <a:pt x="12956" y="5893"/>
                    <a:pt x="12973" y="5893"/>
                    <a:pt x="12989" y="5910"/>
                  </a:cubicBezTo>
                  <a:cubicBezTo>
                    <a:pt x="13257" y="6077"/>
                    <a:pt x="13525" y="6261"/>
                    <a:pt x="13793" y="6445"/>
                  </a:cubicBezTo>
                  <a:cubicBezTo>
                    <a:pt x="13877" y="6496"/>
                    <a:pt x="13977" y="6562"/>
                    <a:pt x="14061" y="6629"/>
                  </a:cubicBezTo>
                  <a:cubicBezTo>
                    <a:pt x="14245" y="6763"/>
                    <a:pt x="14412" y="6880"/>
                    <a:pt x="14596" y="7014"/>
                  </a:cubicBezTo>
                  <a:cubicBezTo>
                    <a:pt x="14697" y="7098"/>
                    <a:pt x="14797" y="7182"/>
                    <a:pt x="14914" y="7249"/>
                  </a:cubicBezTo>
                  <a:cubicBezTo>
                    <a:pt x="15065" y="7383"/>
                    <a:pt x="15232" y="7500"/>
                    <a:pt x="15383" y="7634"/>
                  </a:cubicBezTo>
                  <a:cubicBezTo>
                    <a:pt x="15500" y="7717"/>
                    <a:pt x="15617" y="7818"/>
                    <a:pt x="15735" y="7902"/>
                  </a:cubicBezTo>
                  <a:cubicBezTo>
                    <a:pt x="15885" y="8035"/>
                    <a:pt x="16036" y="8153"/>
                    <a:pt x="16187" y="8287"/>
                  </a:cubicBezTo>
                  <a:cubicBezTo>
                    <a:pt x="16304" y="8387"/>
                    <a:pt x="16421" y="8487"/>
                    <a:pt x="16521" y="8588"/>
                  </a:cubicBezTo>
                  <a:cubicBezTo>
                    <a:pt x="16672" y="8722"/>
                    <a:pt x="16823" y="8856"/>
                    <a:pt x="16956" y="8990"/>
                  </a:cubicBezTo>
                  <a:cubicBezTo>
                    <a:pt x="17074" y="9090"/>
                    <a:pt x="17191" y="9190"/>
                    <a:pt x="17308" y="9308"/>
                  </a:cubicBezTo>
                  <a:cubicBezTo>
                    <a:pt x="17459" y="9441"/>
                    <a:pt x="17593" y="9575"/>
                    <a:pt x="17743" y="9726"/>
                  </a:cubicBezTo>
                  <a:cubicBezTo>
                    <a:pt x="17844" y="9826"/>
                    <a:pt x="17961" y="9927"/>
                    <a:pt x="18061" y="10044"/>
                  </a:cubicBezTo>
                  <a:cubicBezTo>
                    <a:pt x="18212" y="10195"/>
                    <a:pt x="18363" y="10345"/>
                    <a:pt x="18513" y="10496"/>
                  </a:cubicBezTo>
                  <a:cubicBezTo>
                    <a:pt x="18614" y="10596"/>
                    <a:pt x="18697" y="10697"/>
                    <a:pt x="18798" y="10814"/>
                  </a:cubicBezTo>
                  <a:cubicBezTo>
                    <a:pt x="18965" y="10998"/>
                    <a:pt x="19132" y="11182"/>
                    <a:pt x="19300" y="11366"/>
                  </a:cubicBezTo>
                  <a:cubicBezTo>
                    <a:pt x="19367" y="11433"/>
                    <a:pt x="19451" y="11517"/>
                    <a:pt x="19517" y="11584"/>
                  </a:cubicBezTo>
                  <a:cubicBezTo>
                    <a:pt x="19752" y="11852"/>
                    <a:pt x="19986" y="12136"/>
                    <a:pt x="20204" y="12404"/>
                  </a:cubicBezTo>
                  <a:lnTo>
                    <a:pt x="20321" y="12538"/>
                  </a:lnTo>
                  <a:cubicBezTo>
                    <a:pt x="20505" y="12772"/>
                    <a:pt x="20706" y="13007"/>
                    <a:pt x="20890" y="13241"/>
                  </a:cubicBezTo>
                  <a:cubicBezTo>
                    <a:pt x="21124" y="13559"/>
                    <a:pt x="21359" y="13860"/>
                    <a:pt x="21593" y="14179"/>
                  </a:cubicBezTo>
                  <a:cubicBezTo>
                    <a:pt x="21610" y="14179"/>
                    <a:pt x="21610" y="14195"/>
                    <a:pt x="21610" y="14195"/>
                  </a:cubicBezTo>
                  <a:cubicBezTo>
                    <a:pt x="21945" y="14647"/>
                    <a:pt x="22263" y="15116"/>
                    <a:pt x="22581" y="15585"/>
                  </a:cubicBezTo>
                  <a:cubicBezTo>
                    <a:pt x="22648" y="15685"/>
                    <a:pt x="22731" y="15802"/>
                    <a:pt x="22798" y="15903"/>
                  </a:cubicBezTo>
                  <a:cubicBezTo>
                    <a:pt x="22915" y="16070"/>
                    <a:pt x="23033" y="16254"/>
                    <a:pt x="23133" y="16421"/>
                  </a:cubicBezTo>
                  <a:cubicBezTo>
                    <a:pt x="23233" y="16572"/>
                    <a:pt x="23334" y="16740"/>
                    <a:pt x="23434" y="16890"/>
                  </a:cubicBezTo>
                  <a:cubicBezTo>
                    <a:pt x="23535" y="17058"/>
                    <a:pt x="23652" y="17242"/>
                    <a:pt x="23752" y="17409"/>
                  </a:cubicBezTo>
                  <a:cubicBezTo>
                    <a:pt x="23836" y="17560"/>
                    <a:pt x="23936" y="17710"/>
                    <a:pt x="24020" y="17861"/>
                  </a:cubicBezTo>
                  <a:cubicBezTo>
                    <a:pt x="24271" y="18296"/>
                    <a:pt x="24506" y="18731"/>
                    <a:pt x="24757" y="19167"/>
                  </a:cubicBezTo>
                  <a:cubicBezTo>
                    <a:pt x="24840" y="19334"/>
                    <a:pt x="24924" y="19485"/>
                    <a:pt x="25008" y="19652"/>
                  </a:cubicBezTo>
                  <a:cubicBezTo>
                    <a:pt x="25091" y="19819"/>
                    <a:pt x="25175" y="19987"/>
                    <a:pt x="25259" y="20154"/>
                  </a:cubicBezTo>
                  <a:cubicBezTo>
                    <a:pt x="25393" y="20405"/>
                    <a:pt x="25510" y="20656"/>
                    <a:pt x="25627" y="20907"/>
                  </a:cubicBezTo>
                  <a:lnTo>
                    <a:pt x="25727" y="21125"/>
                  </a:lnTo>
                  <a:cubicBezTo>
                    <a:pt x="25878" y="21426"/>
                    <a:pt x="26029" y="21744"/>
                    <a:pt x="26163" y="22062"/>
                  </a:cubicBezTo>
                  <a:cubicBezTo>
                    <a:pt x="26196" y="22146"/>
                    <a:pt x="26230" y="22230"/>
                    <a:pt x="26280" y="22330"/>
                  </a:cubicBezTo>
                  <a:cubicBezTo>
                    <a:pt x="26380" y="22565"/>
                    <a:pt x="26481" y="22799"/>
                    <a:pt x="26564" y="23033"/>
                  </a:cubicBezTo>
                  <a:cubicBezTo>
                    <a:pt x="26615" y="23134"/>
                    <a:pt x="26665" y="23251"/>
                    <a:pt x="26698" y="23351"/>
                  </a:cubicBezTo>
                  <a:cubicBezTo>
                    <a:pt x="26782" y="23586"/>
                    <a:pt x="26882" y="23803"/>
                    <a:pt x="26966" y="24038"/>
                  </a:cubicBezTo>
                  <a:cubicBezTo>
                    <a:pt x="27000" y="24138"/>
                    <a:pt x="27033" y="24222"/>
                    <a:pt x="27067" y="24322"/>
                  </a:cubicBezTo>
                  <a:cubicBezTo>
                    <a:pt x="27184" y="24623"/>
                    <a:pt x="27284" y="24925"/>
                    <a:pt x="27385" y="25226"/>
                  </a:cubicBezTo>
                  <a:cubicBezTo>
                    <a:pt x="27401" y="25259"/>
                    <a:pt x="27401" y="25276"/>
                    <a:pt x="27418" y="25310"/>
                  </a:cubicBezTo>
                  <a:cubicBezTo>
                    <a:pt x="27519" y="25628"/>
                    <a:pt x="27636" y="25962"/>
                    <a:pt x="27736" y="26280"/>
                  </a:cubicBezTo>
                  <a:cubicBezTo>
                    <a:pt x="27753" y="26398"/>
                    <a:pt x="27786" y="26498"/>
                    <a:pt x="27820" y="26599"/>
                  </a:cubicBezTo>
                  <a:cubicBezTo>
                    <a:pt x="27887" y="26833"/>
                    <a:pt x="27954" y="27050"/>
                    <a:pt x="28021" y="27285"/>
                  </a:cubicBezTo>
                  <a:cubicBezTo>
                    <a:pt x="28054" y="27402"/>
                    <a:pt x="28088" y="27536"/>
                    <a:pt x="28104" y="27653"/>
                  </a:cubicBezTo>
                  <a:cubicBezTo>
                    <a:pt x="28171" y="27871"/>
                    <a:pt x="28222" y="28072"/>
                    <a:pt x="28272" y="28289"/>
                  </a:cubicBezTo>
                  <a:cubicBezTo>
                    <a:pt x="28305" y="28406"/>
                    <a:pt x="28322" y="28540"/>
                    <a:pt x="28355" y="28657"/>
                  </a:cubicBezTo>
                  <a:cubicBezTo>
                    <a:pt x="28406" y="28875"/>
                    <a:pt x="28456" y="29093"/>
                    <a:pt x="28489" y="29310"/>
                  </a:cubicBezTo>
                  <a:cubicBezTo>
                    <a:pt x="28523" y="29411"/>
                    <a:pt x="28540" y="29528"/>
                    <a:pt x="28556" y="29645"/>
                  </a:cubicBezTo>
                  <a:cubicBezTo>
                    <a:pt x="28623" y="29929"/>
                    <a:pt x="28673" y="30214"/>
                    <a:pt x="28707" y="30499"/>
                  </a:cubicBezTo>
                  <a:cubicBezTo>
                    <a:pt x="28724" y="30532"/>
                    <a:pt x="28724" y="30582"/>
                    <a:pt x="28740" y="30616"/>
                  </a:cubicBezTo>
                  <a:cubicBezTo>
                    <a:pt x="28791" y="30934"/>
                    <a:pt x="28824" y="31252"/>
                    <a:pt x="28874" y="31587"/>
                  </a:cubicBezTo>
                  <a:cubicBezTo>
                    <a:pt x="28874" y="31670"/>
                    <a:pt x="28891" y="31754"/>
                    <a:pt x="28908" y="31854"/>
                  </a:cubicBezTo>
                  <a:cubicBezTo>
                    <a:pt x="28925" y="32089"/>
                    <a:pt x="28958" y="32306"/>
                    <a:pt x="28975" y="32541"/>
                  </a:cubicBezTo>
                  <a:cubicBezTo>
                    <a:pt x="28975" y="32658"/>
                    <a:pt x="28992" y="32758"/>
                    <a:pt x="28992" y="32875"/>
                  </a:cubicBezTo>
                  <a:cubicBezTo>
                    <a:pt x="29008" y="33093"/>
                    <a:pt x="29025" y="33294"/>
                    <a:pt x="29042" y="33512"/>
                  </a:cubicBezTo>
                  <a:cubicBezTo>
                    <a:pt x="29042" y="33612"/>
                    <a:pt x="29042" y="33729"/>
                    <a:pt x="29058" y="33830"/>
                  </a:cubicBezTo>
                  <a:cubicBezTo>
                    <a:pt x="29058" y="34131"/>
                    <a:pt x="29075" y="34432"/>
                    <a:pt x="29075" y="34733"/>
                  </a:cubicBezTo>
                  <a:cubicBezTo>
                    <a:pt x="29075" y="35051"/>
                    <a:pt x="29058" y="35370"/>
                    <a:pt x="29042" y="35671"/>
                  </a:cubicBezTo>
                  <a:cubicBezTo>
                    <a:pt x="29042" y="35771"/>
                    <a:pt x="29042" y="35855"/>
                    <a:pt x="29025" y="35939"/>
                  </a:cubicBezTo>
                  <a:cubicBezTo>
                    <a:pt x="29008" y="36139"/>
                    <a:pt x="29008" y="36357"/>
                    <a:pt x="28992" y="36558"/>
                  </a:cubicBezTo>
                  <a:cubicBezTo>
                    <a:pt x="28975" y="36675"/>
                    <a:pt x="28958" y="36792"/>
                    <a:pt x="28941" y="36909"/>
                  </a:cubicBezTo>
                  <a:cubicBezTo>
                    <a:pt x="28925" y="37077"/>
                    <a:pt x="28908" y="37261"/>
                    <a:pt x="28891" y="37428"/>
                  </a:cubicBezTo>
                  <a:cubicBezTo>
                    <a:pt x="28874" y="37546"/>
                    <a:pt x="28858" y="37679"/>
                    <a:pt x="28824" y="37797"/>
                  </a:cubicBezTo>
                  <a:cubicBezTo>
                    <a:pt x="28807" y="37947"/>
                    <a:pt x="28774" y="38098"/>
                    <a:pt x="28757" y="38265"/>
                  </a:cubicBezTo>
                  <a:cubicBezTo>
                    <a:pt x="28724" y="38399"/>
                    <a:pt x="28690" y="38533"/>
                    <a:pt x="28673" y="38667"/>
                  </a:cubicBezTo>
                  <a:cubicBezTo>
                    <a:pt x="28640" y="38801"/>
                    <a:pt x="28607" y="38935"/>
                    <a:pt x="28573" y="39069"/>
                  </a:cubicBezTo>
                  <a:cubicBezTo>
                    <a:pt x="28540" y="39236"/>
                    <a:pt x="28489" y="39387"/>
                    <a:pt x="28456" y="39537"/>
                  </a:cubicBezTo>
                  <a:cubicBezTo>
                    <a:pt x="28422" y="39655"/>
                    <a:pt x="28389" y="39772"/>
                    <a:pt x="28355" y="39889"/>
                  </a:cubicBezTo>
                  <a:cubicBezTo>
                    <a:pt x="28288" y="40073"/>
                    <a:pt x="28238" y="40257"/>
                    <a:pt x="28171" y="40441"/>
                  </a:cubicBezTo>
                  <a:cubicBezTo>
                    <a:pt x="28138" y="40525"/>
                    <a:pt x="28104" y="40625"/>
                    <a:pt x="28071" y="40726"/>
                  </a:cubicBezTo>
                  <a:cubicBezTo>
                    <a:pt x="27954" y="41027"/>
                    <a:pt x="27837" y="41312"/>
                    <a:pt x="27703" y="41580"/>
                  </a:cubicBezTo>
                  <a:cubicBezTo>
                    <a:pt x="27602" y="41797"/>
                    <a:pt x="27502" y="42015"/>
                    <a:pt x="27385" y="42216"/>
                  </a:cubicBezTo>
                  <a:cubicBezTo>
                    <a:pt x="27267" y="42416"/>
                    <a:pt x="27150" y="42617"/>
                    <a:pt x="27033" y="42818"/>
                  </a:cubicBezTo>
                  <a:cubicBezTo>
                    <a:pt x="27000" y="42852"/>
                    <a:pt x="26966" y="42885"/>
                    <a:pt x="26949" y="42919"/>
                  </a:cubicBezTo>
                  <a:cubicBezTo>
                    <a:pt x="26849" y="43069"/>
                    <a:pt x="26749" y="43203"/>
                    <a:pt x="26648" y="43337"/>
                  </a:cubicBezTo>
                  <a:cubicBezTo>
                    <a:pt x="26615" y="43404"/>
                    <a:pt x="26581" y="43454"/>
                    <a:pt x="26531" y="43504"/>
                  </a:cubicBezTo>
                  <a:cubicBezTo>
                    <a:pt x="26431" y="43622"/>
                    <a:pt x="26347" y="43739"/>
                    <a:pt x="26246" y="43856"/>
                  </a:cubicBezTo>
                  <a:cubicBezTo>
                    <a:pt x="26196" y="43906"/>
                    <a:pt x="26163" y="43956"/>
                    <a:pt x="26129" y="43990"/>
                  </a:cubicBezTo>
                  <a:cubicBezTo>
                    <a:pt x="25979" y="44141"/>
                    <a:pt x="25845" y="44291"/>
                    <a:pt x="25694" y="44442"/>
                  </a:cubicBezTo>
                  <a:cubicBezTo>
                    <a:pt x="25677" y="44459"/>
                    <a:pt x="25661" y="44475"/>
                    <a:pt x="25644" y="44492"/>
                  </a:cubicBezTo>
                  <a:cubicBezTo>
                    <a:pt x="25510" y="44626"/>
                    <a:pt x="25376" y="44726"/>
                    <a:pt x="25242" y="44844"/>
                  </a:cubicBezTo>
                  <a:cubicBezTo>
                    <a:pt x="25192" y="44894"/>
                    <a:pt x="25142" y="44927"/>
                    <a:pt x="25091" y="44961"/>
                  </a:cubicBezTo>
                  <a:cubicBezTo>
                    <a:pt x="24991" y="45061"/>
                    <a:pt x="24874" y="45145"/>
                    <a:pt x="24757" y="45229"/>
                  </a:cubicBezTo>
                  <a:cubicBezTo>
                    <a:pt x="24706" y="45262"/>
                    <a:pt x="24656" y="45295"/>
                    <a:pt x="24606" y="45329"/>
                  </a:cubicBezTo>
                  <a:cubicBezTo>
                    <a:pt x="24439" y="45446"/>
                    <a:pt x="24271" y="45563"/>
                    <a:pt x="24104" y="45664"/>
                  </a:cubicBezTo>
                  <a:lnTo>
                    <a:pt x="29343" y="42601"/>
                  </a:lnTo>
                  <a:cubicBezTo>
                    <a:pt x="29527" y="42500"/>
                    <a:pt x="29695" y="42400"/>
                    <a:pt x="29862" y="42283"/>
                  </a:cubicBezTo>
                  <a:cubicBezTo>
                    <a:pt x="29912" y="42249"/>
                    <a:pt x="29946" y="42216"/>
                    <a:pt x="29996" y="42182"/>
                  </a:cubicBezTo>
                  <a:cubicBezTo>
                    <a:pt x="30113" y="42098"/>
                    <a:pt x="30230" y="41998"/>
                    <a:pt x="30347" y="41914"/>
                  </a:cubicBezTo>
                  <a:cubicBezTo>
                    <a:pt x="30398" y="41881"/>
                    <a:pt x="30448" y="41831"/>
                    <a:pt x="30498" y="41797"/>
                  </a:cubicBezTo>
                  <a:cubicBezTo>
                    <a:pt x="30632" y="41680"/>
                    <a:pt x="30766" y="41563"/>
                    <a:pt x="30883" y="41446"/>
                  </a:cubicBezTo>
                  <a:lnTo>
                    <a:pt x="30950" y="41395"/>
                  </a:lnTo>
                  <a:cubicBezTo>
                    <a:pt x="31101" y="41245"/>
                    <a:pt x="31234" y="41094"/>
                    <a:pt x="31368" y="40943"/>
                  </a:cubicBezTo>
                  <a:cubicBezTo>
                    <a:pt x="31419" y="40910"/>
                    <a:pt x="31452" y="40860"/>
                    <a:pt x="31486" y="40810"/>
                  </a:cubicBezTo>
                  <a:cubicBezTo>
                    <a:pt x="31586" y="40692"/>
                    <a:pt x="31686" y="40575"/>
                    <a:pt x="31787" y="40458"/>
                  </a:cubicBezTo>
                  <a:cubicBezTo>
                    <a:pt x="31820" y="40408"/>
                    <a:pt x="31871" y="40341"/>
                    <a:pt x="31904" y="40291"/>
                  </a:cubicBezTo>
                  <a:cubicBezTo>
                    <a:pt x="32004" y="40157"/>
                    <a:pt x="32105" y="40023"/>
                    <a:pt x="32189" y="39872"/>
                  </a:cubicBezTo>
                  <a:cubicBezTo>
                    <a:pt x="32222" y="39839"/>
                    <a:pt x="32256" y="39805"/>
                    <a:pt x="32272" y="39755"/>
                  </a:cubicBezTo>
                  <a:cubicBezTo>
                    <a:pt x="32272" y="39755"/>
                    <a:pt x="32289" y="39738"/>
                    <a:pt x="32289" y="39722"/>
                  </a:cubicBezTo>
                  <a:cubicBezTo>
                    <a:pt x="32406" y="39554"/>
                    <a:pt x="32523" y="39353"/>
                    <a:pt x="32624" y="39169"/>
                  </a:cubicBezTo>
                  <a:cubicBezTo>
                    <a:pt x="32641" y="39169"/>
                    <a:pt x="32641" y="39152"/>
                    <a:pt x="32641" y="39152"/>
                  </a:cubicBezTo>
                  <a:cubicBezTo>
                    <a:pt x="32741" y="38968"/>
                    <a:pt x="32841" y="38767"/>
                    <a:pt x="32942" y="38567"/>
                  </a:cubicBezTo>
                  <a:cubicBezTo>
                    <a:pt x="32942" y="38550"/>
                    <a:pt x="32942" y="38550"/>
                    <a:pt x="32959" y="38533"/>
                  </a:cubicBezTo>
                  <a:cubicBezTo>
                    <a:pt x="33076" y="38265"/>
                    <a:pt x="33210" y="37964"/>
                    <a:pt x="33310" y="37679"/>
                  </a:cubicBezTo>
                  <a:cubicBezTo>
                    <a:pt x="33327" y="37646"/>
                    <a:pt x="33344" y="37629"/>
                    <a:pt x="33344" y="37596"/>
                  </a:cubicBezTo>
                  <a:cubicBezTo>
                    <a:pt x="33377" y="37529"/>
                    <a:pt x="33394" y="37462"/>
                    <a:pt x="33410" y="37378"/>
                  </a:cubicBezTo>
                  <a:cubicBezTo>
                    <a:pt x="33477" y="37211"/>
                    <a:pt x="33544" y="37027"/>
                    <a:pt x="33595" y="36843"/>
                  </a:cubicBezTo>
                  <a:cubicBezTo>
                    <a:pt x="33611" y="36792"/>
                    <a:pt x="33628" y="36759"/>
                    <a:pt x="33645" y="36709"/>
                  </a:cubicBezTo>
                  <a:cubicBezTo>
                    <a:pt x="33662" y="36642"/>
                    <a:pt x="33678" y="36558"/>
                    <a:pt x="33695" y="36491"/>
                  </a:cubicBezTo>
                  <a:cubicBezTo>
                    <a:pt x="33745" y="36340"/>
                    <a:pt x="33779" y="36190"/>
                    <a:pt x="33829" y="36022"/>
                  </a:cubicBezTo>
                  <a:cubicBezTo>
                    <a:pt x="33829" y="35955"/>
                    <a:pt x="33862" y="35905"/>
                    <a:pt x="33879" y="35838"/>
                  </a:cubicBezTo>
                  <a:cubicBezTo>
                    <a:pt x="33896" y="35755"/>
                    <a:pt x="33896" y="35688"/>
                    <a:pt x="33913" y="35621"/>
                  </a:cubicBezTo>
                  <a:cubicBezTo>
                    <a:pt x="33946" y="35487"/>
                    <a:pt x="33980" y="35353"/>
                    <a:pt x="33996" y="35202"/>
                  </a:cubicBezTo>
                  <a:cubicBezTo>
                    <a:pt x="34013" y="35135"/>
                    <a:pt x="34030" y="35068"/>
                    <a:pt x="34047" y="35001"/>
                  </a:cubicBezTo>
                  <a:cubicBezTo>
                    <a:pt x="34047" y="34918"/>
                    <a:pt x="34063" y="34834"/>
                    <a:pt x="34080" y="34750"/>
                  </a:cubicBezTo>
                  <a:cubicBezTo>
                    <a:pt x="34097" y="34616"/>
                    <a:pt x="34114" y="34499"/>
                    <a:pt x="34130" y="34382"/>
                  </a:cubicBezTo>
                  <a:cubicBezTo>
                    <a:pt x="34147" y="34315"/>
                    <a:pt x="34147" y="34248"/>
                    <a:pt x="34164" y="34181"/>
                  </a:cubicBezTo>
                  <a:cubicBezTo>
                    <a:pt x="34180" y="34081"/>
                    <a:pt x="34180" y="33963"/>
                    <a:pt x="34197" y="33863"/>
                  </a:cubicBezTo>
                  <a:cubicBezTo>
                    <a:pt x="34214" y="33746"/>
                    <a:pt x="34214" y="33629"/>
                    <a:pt x="34231" y="33512"/>
                  </a:cubicBezTo>
                  <a:cubicBezTo>
                    <a:pt x="34231" y="33461"/>
                    <a:pt x="34247" y="33411"/>
                    <a:pt x="34247" y="33361"/>
                  </a:cubicBezTo>
                  <a:cubicBezTo>
                    <a:pt x="34264" y="33210"/>
                    <a:pt x="34264" y="33043"/>
                    <a:pt x="34281" y="32892"/>
                  </a:cubicBezTo>
                  <a:cubicBezTo>
                    <a:pt x="34281" y="32792"/>
                    <a:pt x="34281" y="32708"/>
                    <a:pt x="34298" y="32624"/>
                  </a:cubicBezTo>
                  <a:cubicBezTo>
                    <a:pt x="34298" y="32608"/>
                    <a:pt x="34298" y="32591"/>
                    <a:pt x="34298" y="32557"/>
                  </a:cubicBezTo>
                  <a:cubicBezTo>
                    <a:pt x="34298" y="32290"/>
                    <a:pt x="34314" y="32022"/>
                    <a:pt x="34314" y="31737"/>
                  </a:cubicBezTo>
                  <a:lnTo>
                    <a:pt x="34314" y="31687"/>
                  </a:lnTo>
                  <a:cubicBezTo>
                    <a:pt x="34314" y="31436"/>
                    <a:pt x="34314" y="31185"/>
                    <a:pt x="34314" y="30934"/>
                  </a:cubicBezTo>
                  <a:lnTo>
                    <a:pt x="34298" y="30783"/>
                  </a:lnTo>
                  <a:cubicBezTo>
                    <a:pt x="34298" y="30683"/>
                    <a:pt x="34281" y="30582"/>
                    <a:pt x="34281" y="30482"/>
                  </a:cubicBezTo>
                  <a:cubicBezTo>
                    <a:pt x="34281" y="30348"/>
                    <a:pt x="34281" y="30231"/>
                    <a:pt x="34264" y="30114"/>
                  </a:cubicBezTo>
                  <a:cubicBezTo>
                    <a:pt x="34264" y="30013"/>
                    <a:pt x="34247" y="29913"/>
                    <a:pt x="34247" y="29829"/>
                  </a:cubicBezTo>
                  <a:cubicBezTo>
                    <a:pt x="34231" y="29712"/>
                    <a:pt x="34231" y="29611"/>
                    <a:pt x="34214" y="29494"/>
                  </a:cubicBezTo>
                  <a:cubicBezTo>
                    <a:pt x="34214" y="29427"/>
                    <a:pt x="34214" y="29344"/>
                    <a:pt x="34197" y="29277"/>
                  </a:cubicBezTo>
                  <a:cubicBezTo>
                    <a:pt x="34180" y="29126"/>
                    <a:pt x="34164" y="28959"/>
                    <a:pt x="34147" y="28808"/>
                  </a:cubicBezTo>
                  <a:cubicBezTo>
                    <a:pt x="34130" y="28724"/>
                    <a:pt x="34130" y="28624"/>
                    <a:pt x="34114" y="28540"/>
                  </a:cubicBezTo>
                  <a:cubicBezTo>
                    <a:pt x="34114" y="28507"/>
                    <a:pt x="34114" y="28473"/>
                    <a:pt x="34114" y="28456"/>
                  </a:cubicBezTo>
                  <a:cubicBezTo>
                    <a:pt x="34063" y="28172"/>
                    <a:pt x="34030" y="27887"/>
                    <a:pt x="33980" y="27603"/>
                  </a:cubicBezTo>
                  <a:cubicBezTo>
                    <a:pt x="33980" y="27586"/>
                    <a:pt x="33980" y="27586"/>
                    <a:pt x="33980" y="27569"/>
                  </a:cubicBezTo>
                  <a:cubicBezTo>
                    <a:pt x="33980" y="27536"/>
                    <a:pt x="33963" y="27502"/>
                    <a:pt x="33963" y="27452"/>
                  </a:cubicBezTo>
                  <a:cubicBezTo>
                    <a:pt x="33913" y="27218"/>
                    <a:pt x="33879" y="26983"/>
                    <a:pt x="33829" y="26732"/>
                  </a:cubicBezTo>
                  <a:cubicBezTo>
                    <a:pt x="33829" y="26699"/>
                    <a:pt x="33812" y="26649"/>
                    <a:pt x="33812" y="26615"/>
                  </a:cubicBezTo>
                  <a:cubicBezTo>
                    <a:pt x="33795" y="26498"/>
                    <a:pt x="33762" y="26381"/>
                    <a:pt x="33745" y="26264"/>
                  </a:cubicBezTo>
                  <a:cubicBezTo>
                    <a:pt x="33712" y="26130"/>
                    <a:pt x="33695" y="25979"/>
                    <a:pt x="33662" y="25845"/>
                  </a:cubicBezTo>
                  <a:cubicBezTo>
                    <a:pt x="33645" y="25778"/>
                    <a:pt x="33628" y="25695"/>
                    <a:pt x="33611" y="25611"/>
                  </a:cubicBezTo>
                  <a:cubicBezTo>
                    <a:pt x="33578" y="25494"/>
                    <a:pt x="33544" y="25360"/>
                    <a:pt x="33511" y="25243"/>
                  </a:cubicBezTo>
                  <a:cubicBezTo>
                    <a:pt x="33494" y="25142"/>
                    <a:pt x="33477" y="25059"/>
                    <a:pt x="33444" y="24958"/>
                  </a:cubicBezTo>
                  <a:cubicBezTo>
                    <a:pt x="33427" y="24841"/>
                    <a:pt x="33394" y="24724"/>
                    <a:pt x="33360" y="24607"/>
                  </a:cubicBezTo>
                  <a:cubicBezTo>
                    <a:pt x="33327" y="24489"/>
                    <a:pt x="33293" y="24356"/>
                    <a:pt x="33260" y="24238"/>
                  </a:cubicBezTo>
                  <a:cubicBezTo>
                    <a:pt x="33243" y="24171"/>
                    <a:pt x="33226" y="24121"/>
                    <a:pt x="33210" y="24054"/>
                  </a:cubicBezTo>
                  <a:cubicBezTo>
                    <a:pt x="33159" y="23887"/>
                    <a:pt x="33126" y="23736"/>
                    <a:pt x="33076" y="23569"/>
                  </a:cubicBezTo>
                  <a:cubicBezTo>
                    <a:pt x="33042" y="23452"/>
                    <a:pt x="33009" y="23351"/>
                    <a:pt x="32975" y="23251"/>
                  </a:cubicBezTo>
                  <a:cubicBezTo>
                    <a:pt x="32975" y="23217"/>
                    <a:pt x="32959" y="23184"/>
                    <a:pt x="32959" y="23150"/>
                  </a:cubicBezTo>
                  <a:cubicBezTo>
                    <a:pt x="32858" y="22866"/>
                    <a:pt x="32774" y="22565"/>
                    <a:pt x="32674" y="22280"/>
                  </a:cubicBezTo>
                  <a:cubicBezTo>
                    <a:pt x="32674" y="22280"/>
                    <a:pt x="32674" y="22263"/>
                    <a:pt x="32674" y="22263"/>
                  </a:cubicBezTo>
                  <a:cubicBezTo>
                    <a:pt x="32657" y="22246"/>
                    <a:pt x="32641" y="22213"/>
                    <a:pt x="32641" y="22180"/>
                  </a:cubicBezTo>
                  <a:cubicBezTo>
                    <a:pt x="32557" y="21928"/>
                    <a:pt x="32456" y="21661"/>
                    <a:pt x="32373" y="21410"/>
                  </a:cubicBezTo>
                  <a:cubicBezTo>
                    <a:pt x="32356" y="21376"/>
                    <a:pt x="32339" y="21326"/>
                    <a:pt x="32322" y="21292"/>
                  </a:cubicBezTo>
                  <a:cubicBezTo>
                    <a:pt x="32289" y="21192"/>
                    <a:pt x="32256" y="21092"/>
                    <a:pt x="32205" y="20991"/>
                  </a:cubicBezTo>
                  <a:cubicBezTo>
                    <a:pt x="32155" y="20857"/>
                    <a:pt x="32105" y="20723"/>
                    <a:pt x="32055" y="20573"/>
                  </a:cubicBezTo>
                  <a:cubicBezTo>
                    <a:pt x="32021" y="20489"/>
                    <a:pt x="31988" y="20405"/>
                    <a:pt x="31937" y="20305"/>
                  </a:cubicBezTo>
                  <a:lnTo>
                    <a:pt x="31820" y="19987"/>
                  </a:lnTo>
                  <a:cubicBezTo>
                    <a:pt x="31787" y="19903"/>
                    <a:pt x="31753" y="19836"/>
                    <a:pt x="31720" y="19752"/>
                  </a:cubicBezTo>
                  <a:cubicBezTo>
                    <a:pt x="31653" y="19602"/>
                    <a:pt x="31586" y="19434"/>
                    <a:pt x="31519" y="19284"/>
                  </a:cubicBezTo>
                  <a:cubicBezTo>
                    <a:pt x="31486" y="19200"/>
                    <a:pt x="31452" y="19116"/>
                    <a:pt x="31402" y="19033"/>
                  </a:cubicBezTo>
                  <a:cubicBezTo>
                    <a:pt x="31402" y="18999"/>
                    <a:pt x="31385" y="18966"/>
                    <a:pt x="31368" y="18932"/>
                  </a:cubicBezTo>
                  <a:cubicBezTo>
                    <a:pt x="31251" y="18664"/>
                    <a:pt x="31117" y="18380"/>
                    <a:pt x="31000" y="18112"/>
                  </a:cubicBezTo>
                  <a:cubicBezTo>
                    <a:pt x="30983" y="18095"/>
                    <a:pt x="30983" y="18095"/>
                    <a:pt x="30983" y="18079"/>
                  </a:cubicBezTo>
                  <a:cubicBezTo>
                    <a:pt x="30950" y="18012"/>
                    <a:pt x="30916" y="17945"/>
                    <a:pt x="30883" y="17861"/>
                  </a:cubicBezTo>
                  <a:cubicBezTo>
                    <a:pt x="30766" y="17643"/>
                    <a:pt x="30665" y="17426"/>
                    <a:pt x="30565" y="17225"/>
                  </a:cubicBezTo>
                  <a:cubicBezTo>
                    <a:pt x="30548" y="17191"/>
                    <a:pt x="30531" y="17158"/>
                    <a:pt x="30515" y="17124"/>
                  </a:cubicBezTo>
                  <a:cubicBezTo>
                    <a:pt x="30431" y="16957"/>
                    <a:pt x="30331" y="16790"/>
                    <a:pt x="30247" y="16622"/>
                  </a:cubicBezTo>
                  <a:cubicBezTo>
                    <a:pt x="30180" y="16472"/>
                    <a:pt x="30113" y="16338"/>
                    <a:pt x="30029" y="16204"/>
                  </a:cubicBezTo>
                  <a:cubicBezTo>
                    <a:pt x="30029" y="16170"/>
                    <a:pt x="30013" y="16154"/>
                    <a:pt x="29996" y="16137"/>
                  </a:cubicBezTo>
                  <a:cubicBezTo>
                    <a:pt x="29761" y="15685"/>
                    <a:pt x="29510" y="15250"/>
                    <a:pt x="29259" y="14815"/>
                  </a:cubicBezTo>
                  <a:cubicBezTo>
                    <a:pt x="29243" y="14781"/>
                    <a:pt x="29226" y="14748"/>
                    <a:pt x="29192" y="14714"/>
                  </a:cubicBezTo>
                  <a:cubicBezTo>
                    <a:pt x="29125" y="14597"/>
                    <a:pt x="29058" y="14497"/>
                    <a:pt x="28992" y="14379"/>
                  </a:cubicBezTo>
                  <a:cubicBezTo>
                    <a:pt x="28891" y="14212"/>
                    <a:pt x="28791" y="14028"/>
                    <a:pt x="28673" y="13860"/>
                  </a:cubicBezTo>
                  <a:cubicBezTo>
                    <a:pt x="28573" y="13693"/>
                    <a:pt x="28489" y="13542"/>
                    <a:pt x="28389" y="13392"/>
                  </a:cubicBezTo>
                  <a:cubicBezTo>
                    <a:pt x="28272" y="13208"/>
                    <a:pt x="28155" y="13040"/>
                    <a:pt x="28054" y="12873"/>
                  </a:cubicBezTo>
                  <a:cubicBezTo>
                    <a:pt x="28004" y="12806"/>
                    <a:pt x="27970" y="12756"/>
                    <a:pt x="27937" y="12689"/>
                  </a:cubicBezTo>
                  <a:cubicBezTo>
                    <a:pt x="27903" y="12639"/>
                    <a:pt x="27870" y="12588"/>
                    <a:pt x="27820" y="12538"/>
                  </a:cubicBezTo>
                  <a:cubicBezTo>
                    <a:pt x="27519" y="12069"/>
                    <a:pt x="27200" y="11618"/>
                    <a:pt x="26866" y="11166"/>
                  </a:cubicBezTo>
                  <a:cubicBezTo>
                    <a:pt x="26866" y="11166"/>
                    <a:pt x="26849" y="11149"/>
                    <a:pt x="26849" y="11149"/>
                  </a:cubicBezTo>
                  <a:cubicBezTo>
                    <a:pt x="26615" y="10831"/>
                    <a:pt x="26380" y="10529"/>
                    <a:pt x="26129" y="10211"/>
                  </a:cubicBezTo>
                  <a:cubicBezTo>
                    <a:pt x="26129" y="10195"/>
                    <a:pt x="26112" y="10178"/>
                    <a:pt x="26112" y="10161"/>
                  </a:cubicBezTo>
                  <a:cubicBezTo>
                    <a:pt x="25928" y="9944"/>
                    <a:pt x="25744" y="9726"/>
                    <a:pt x="25560" y="9492"/>
                  </a:cubicBezTo>
                  <a:lnTo>
                    <a:pt x="25460" y="9375"/>
                  </a:lnTo>
                  <a:cubicBezTo>
                    <a:pt x="25460" y="9358"/>
                    <a:pt x="25460" y="9358"/>
                    <a:pt x="25443" y="9358"/>
                  </a:cubicBezTo>
                  <a:cubicBezTo>
                    <a:pt x="25242" y="9107"/>
                    <a:pt x="25008" y="8839"/>
                    <a:pt x="24790" y="8588"/>
                  </a:cubicBezTo>
                  <a:cubicBezTo>
                    <a:pt x="24790" y="8571"/>
                    <a:pt x="24773" y="8571"/>
                    <a:pt x="24757" y="8554"/>
                  </a:cubicBezTo>
                  <a:cubicBezTo>
                    <a:pt x="24690" y="8471"/>
                    <a:pt x="24623" y="8404"/>
                    <a:pt x="24556" y="8320"/>
                  </a:cubicBezTo>
                  <a:cubicBezTo>
                    <a:pt x="24405" y="8169"/>
                    <a:pt x="24271" y="8019"/>
                    <a:pt x="24137" y="7851"/>
                  </a:cubicBezTo>
                  <a:cubicBezTo>
                    <a:pt x="24104" y="7835"/>
                    <a:pt x="24070" y="7801"/>
                    <a:pt x="24054" y="7768"/>
                  </a:cubicBezTo>
                  <a:cubicBezTo>
                    <a:pt x="23953" y="7667"/>
                    <a:pt x="23853" y="7567"/>
                    <a:pt x="23752" y="7466"/>
                  </a:cubicBezTo>
                  <a:cubicBezTo>
                    <a:pt x="23652" y="7349"/>
                    <a:pt x="23535" y="7232"/>
                    <a:pt x="23434" y="7132"/>
                  </a:cubicBezTo>
                  <a:cubicBezTo>
                    <a:pt x="23401" y="7081"/>
                    <a:pt x="23351" y="7048"/>
                    <a:pt x="23317" y="7014"/>
                  </a:cubicBezTo>
                  <a:cubicBezTo>
                    <a:pt x="23200" y="6897"/>
                    <a:pt x="23100" y="6797"/>
                    <a:pt x="22999" y="6696"/>
                  </a:cubicBezTo>
                  <a:cubicBezTo>
                    <a:pt x="22899" y="6596"/>
                    <a:pt x="22815" y="6512"/>
                    <a:pt x="22715" y="6412"/>
                  </a:cubicBezTo>
                  <a:cubicBezTo>
                    <a:pt x="22664" y="6362"/>
                    <a:pt x="22614" y="6328"/>
                    <a:pt x="22564" y="6278"/>
                  </a:cubicBezTo>
                  <a:cubicBezTo>
                    <a:pt x="22447" y="6161"/>
                    <a:pt x="22330" y="6060"/>
                    <a:pt x="22212" y="5943"/>
                  </a:cubicBezTo>
                  <a:cubicBezTo>
                    <a:pt x="22129" y="5876"/>
                    <a:pt x="22045" y="5792"/>
                    <a:pt x="21961" y="5726"/>
                  </a:cubicBezTo>
                  <a:cubicBezTo>
                    <a:pt x="21911" y="5659"/>
                    <a:pt x="21844" y="5608"/>
                    <a:pt x="21777" y="5558"/>
                  </a:cubicBezTo>
                  <a:cubicBezTo>
                    <a:pt x="21660" y="5458"/>
                    <a:pt x="21543" y="5357"/>
                    <a:pt x="21426" y="5257"/>
                  </a:cubicBezTo>
                  <a:cubicBezTo>
                    <a:pt x="21359" y="5190"/>
                    <a:pt x="21275" y="5123"/>
                    <a:pt x="21208" y="5056"/>
                  </a:cubicBezTo>
                  <a:cubicBezTo>
                    <a:pt x="21141" y="5006"/>
                    <a:pt x="21057" y="4939"/>
                    <a:pt x="20974" y="4872"/>
                  </a:cubicBezTo>
                  <a:lnTo>
                    <a:pt x="20639" y="4587"/>
                  </a:lnTo>
                  <a:cubicBezTo>
                    <a:pt x="20572" y="4537"/>
                    <a:pt x="20522" y="4487"/>
                    <a:pt x="20455" y="4437"/>
                  </a:cubicBezTo>
                  <a:cubicBezTo>
                    <a:pt x="20354" y="4370"/>
                    <a:pt x="20254" y="4303"/>
                    <a:pt x="20170" y="4219"/>
                  </a:cubicBezTo>
                  <a:cubicBezTo>
                    <a:pt x="20053" y="4135"/>
                    <a:pt x="19953" y="4052"/>
                    <a:pt x="19836" y="3968"/>
                  </a:cubicBezTo>
                  <a:cubicBezTo>
                    <a:pt x="19802" y="3935"/>
                    <a:pt x="19752" y="3901"/>
                    <a:pt x="19718" y="3868"/>
                  </a:cubicBezTo>
                  <a:cubicBezTo>
                    <a:pt x="19584" y="3784"/>
                    <a:pt x="19451" y="3683"/>
                    <a:pt x="19317" y="3583"/>
                  </a:cubicBezTo>
                  <a:cubicBezTo>
                    <a:pt x="19216" y="3533"/>
                    <a:pt x="19132" y="3466"/>
                    <a:pt x="19049" y="3399"/>
                  </a:cubicBezTo>
                  <a:lnTo>
                    <a:pt x="18965" y="3349"/>
                  </a:lnTo>
                  <a:cubicBezTo>
                    <a:pt x="18731" y="3181"/>
                    <a:pt x="18496" y="3031"/>
                    <a:pt x="18245" y="2863"/>
                  </a:cubicBezTo>
                  <a:cubicBezTo>
                    <a:pt x="18229" y="2846"/>
                    <a:pt x="18212" y="2846"/>
                    <a:pt x="18195" y="2830"/>
                  </a:cubicBezTo>
                  <a:cubicBezTo>
                    <a:pt x="17978" y="2696"/>
                    <a:pt x="17760" y="2562"/>
                    <a:pt x="17526" y="2428"/>
                  </a:cubicBezTo>
                  <a:cubicBezTo>
                    <a:pt x="17475" y="2395"/>
                    <a:pt x="17425" y="2361"/>
                    <a:pt x="17358" y="2328"/>
                  </a:cubicBezTo>
                  <a:cubicBezTo>
                    <a:pt x="17174" y="2227"/>
                    <a:pt x="17007" y="2127"/>
                    <a:pt x="16823" y="2026"/>
                  </a:cubicBezTo>
                  <a:cubicBezTo>
                    <a:pt x="16756" y="1993"/>
                    <a:pt x="16689" y="1959"/>
                    <a:pt x="16622" y="1926"/>
                  </a:cubicBezTo>
                  <a:cubicBezTo>
                    <a:pt x="16521" y="1876"/>
                    <a:pt x="16438" y="1825"/>
                    <a:pt x="16337" y="1775"/>
                  </a:cubicBezTo>
                  <a:cubicBezTo>
                    <a:pt x="16270" y="1742"/>
                    <a:pt x="16187" y="1708"/>
                    <a:pt x="16120" y="1658"/>
                  </a:cubicBezTo>
                  <a:cubicBezTo>
                    <a:pt x="16002" y="1608"/>
                    <a:pt x="15902" y="1558"/>
                    <a:pt x="15785" y="1507"/>
                  </a:cubicBezTo>
                  <a:cubicBezTo>
                    <a:pt x="15701" y="1474"/>
                    <a:pt x="15617" y="1424"/>
                    <a:pt x="15534" y="1390"/>
                  </a:cubicBezTo>
                  <a:cubicBezTo>
                    <a:pt x="15500" y="1374"/>
                    <a:pt x="15467" y="1357"/>
                    <a:pt x="15433" y="1340"/>
                  </a:cubicBezTo>
                  <a:cubicBezTo>
                    <a:pt x="15199" y="1240"/>
                    <a:pt x="14981" y="1139"/>
                    <a:pt x="14747" y="1055"/>
                  </a:cubicBezTo>
                  <a:cubicBezTo>
                    <a:pt x="14529" y="955"/>
                    <a:pt x="14295" y="871"/>
                    <a:pt x="14061" y="788"/>
                  </a:cubicBezTo>
                  <a:cubicBezTo>
                    <a:pt x="14044" y="788"/>
                    <a:pt x="14010" y="771"/>
                    <a:pt x="13977" y="771"/>
                  </a:cubicBezTo>
                  <a:cubicBezTo>
                    <a:pt x="13893" y="737"/>
                    <a:pt x="13810" y="704"/>
                    <a:pt x="13726" y="687"/>
                  </a:cubicBezTo>
                  <a:cubicBezTo>
                    <a:pt x="13626" y="654"/>
                    <a:pt x="13508" y="604"/>
                    <a:pt x="13391" y="570"/>
                  </a:cubicBezTo>
                  <a:cubicBezTo>
                    <a:pt x="13324" y="553"/>
                    <a:pt x="13274" y="537"/>
                    <a:pt x="13207" y="520"/>
                  </a:cubicBezTo>
                  <a:cubicBezTo>
                    <a:pt x="13107" y="486"/>
                    <a:pt x="13006" y="470"/>
                    <a:pt x="12906" y="436"/>
                  </a:cubicBezTo>
                  <a:cubicBezTo>
                    <a:pt x="12839" y="419"/>
                    <a:pt x="12755" y="403"/>
                    <a:pt x="12688" y="369"/>
                  </a:cubicBezTo>
                  <a:cubicBezTo>
                    <a:pt x="12604" y="352"/>
                    <a:pt x="12521" y="336"/>
                    <a:pt x="12437" y="319"/>
                  </a:cubicBezTo>
                  <a:cubicBezTo>
                    <a:pt x="12337" y="302"/>
                    <a:pt x="12236" y="285"/>
                    <a:pt x="12136" y="252"/>
                  </a:cubicBezTo>
                  <a:cubicBezTo>
                    <a:pt x="12086" y="252"/>
                    <a:pt x="12035" y="235"/>
                    <a:pt x="11985" y="219"/>
                  </a:cubicBezTo>
                  <a:cubicBezTo>
                    <a:pt x="11885" y="202"/>
                    <a:pt x="11801" y="185"/>
                    <a:pt x="11701" y="168"/>
                  </a:cubicBezTo>
                  <a:cubicBezTo>
                    <a:pt x="11583" y="152"/>
                    <a:pt x="11466" y="135"/>
                    <a:pt x="11366" y="118"/>
                  </a:cubicBezTo>
                  <a:cubicBezTo>
                    <a:pt x="11316" y="118"/>
                    <a:pt x="11282" y="101"/>
                    <a:pt x="11232" y="101"/>
                  </a:cubicBezTo>
                  <a:cubicBezTo>
                    <a:pt x="11148" y="85"/>
                    <a:pt x="11048" y="85"/>
                    <a:pt x="10964" y="68"/>
                  </a:cubicBezTo>
                  <a:cubicBezTo>
                    <a:pt x="10830" y="51"/>
                    <a:pt x="10713" y="34"/>
                    <a:pt x="10596" y="34"/>
                  </a:cubicBezTo>
                  <a:cubicBezTo>
                    <a:pt x="10562" y="34"/>
                    <a:pt x="10512" y="18"/>
                    <a:pt x="10479" y="18"/>
                  </a:cubicBezTo>
                  <a:lnTo>
                    <a:pt x="10244" y="18"/>
                  </a:lnTo>
                  <a:cubicBezTo>
                    <a:pt x="10094" y="1"/>
                    <a:pt x="9943" y="1"/>
                    <a:pt x="9809" y="1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21013675" y="3662725"/>
              <a:ext cx="852000" cy="1094150"/>
            </a:xfrm>
            <a:custGeom>
              <a:rect b="b" l="l" r="r" t="t"/>
              <a:pathLst>
                <a:path extrusionOk="0" h="43766" w="34080">
                  <a:moveTo>
                    <a:pt x="9475" y="1"/>
                  </a:moveTo>
                  <a:cubicBezTo>
                    <a:pt x="3895" y="1"/>
                    <a:pt x="57" y="4420"/>
                    <a:pt x="34" y="12056"/>
                  </a:cubicBezTo>
                  <a:cubicBezTo>
                    <a:pt x="0" y="22852"/>
                    <a:pt x="7600" y="36009"/>
                    <a:pt x="16990" y="41432"/>
                  </a:cubicBezTo>
                  <a:cubicBezTo>
                    <a:pt x="19731" y="43015"/>
                    <a:pt x="22324" y="43766"/>
                    <a:pt x="24622" y="43766"/>
                  </a:cubicBezTo>
                  <a:cubicBezTo>
                    <a:pt x="30196" y="43766"/>
                    <a:pt x="34035" y="39352"/>
                    <a:pt x="34046" y="31707"/>
                  </a:cubicBezTo>
                  <a:cubicBezTo>
                    <a:pt x="34080" y="20911"/>
                    <a:pt x="26497" y="7771"/>
                    <a:pt x="17107" y="2331"/>
                  </a:cubicBezTo>
                  <a:cubicBezTo>
                    <a:pt x="14364" y="750"/>
                    <a:pt x="11772" y="1"/>
                    <a:pt x="9475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21076450" y="3741650"/>
              <a:ext cx="727725" cy="934550"/>
            </a:xfrm>
            <a:custGeom>
              <a:rect b="b" l="l" r="r" t="t"/>
              <a:pathLst>
                <a:path extrusionOk="0" h="37382" w="29109">
                  <a:moveTo>
                    <a:pt x="8088" y="1"/>
                  </a:moveTo>
                  <a:cubicBezTo>
                    <a:pt x="3324" y="1"/>
                    <a:pt x="40" y="3771"/>
                    <a:pt x="17" y="10305"/>
                  </a:cubicBezTo>
                  <a:cubicBezTo>
                    <a:pt x="0" y="19528"/>
                    <a:pt x="6478" y="30760"/>
                    <a:pt x="14512" y="35396"/>
                  </a:cubicBezTo>
                  <a:cubicBezTo>
                    <a:pt x="16850" y="36743"/>
                    <a:pt x="19061" y="37381"/>
                    <a:pt x="21021" y="37381"/>
                  </a:cubicBezTo>
                  <a:cubicBezTo>
                    <a:pt x="25784" y="37381"/>
                    <a:pt x="29068" y="33611"/>
                    <a:pt x="29092" y="27077"/>
                  </a:cubicBezTo>
                  <a:cubicBezTo>
                    <a:pt x="29108" y="17854"/>
                    <a:pt x="22631" y="6623"/>
                    <a:pt x="14596" y="1986"/>
                  </a:cubicBezTo>
                  <a:cubicBezTo>
                    <a:pt x="12259" y="639"/>
                    <a:pt x="10048" y="1"/>
                    <a:pt x="8088" y="1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5"/>
            <p:cNvSpPr/>
            <p:nvPr/>
          </p:nvSpPr>
          <p:spPr>
            <a:xfrm>
              <a:off x="21162225" y="3852125"/>
              <a:ext cx="555750" cy="713700"/>
            </a:xfrm>
            <a:custGeom>
              <a:rect b="b" l="l" r="r" t="t"/>
              <a:pathLst>
                <a:path extrusionOk="0" h="28548" w="22230">
                  <a:moveTo>
                    <a:pt x="6176" y="0"/>
                  </a:moveTo>
                  <a:cubicBezTo>
                    <a:pt x="2536" y="0"/>
                    <a:pt x="29" y="2881"/>
                    <a:pt x="17" y="7861"/>
                  </a:cubicBezTo>
                  <a:cubicBezTo>
                    <a:pt x="0" y="14908"/>
                    <a:pt x="4955" y="23478"/>
                    <a:pt x="11081" y="27027"/>
                  </a:cubicBezTo>
                  <a:cubicBezTo>
                    <a:pt x="12870" y="28058"/>
                    <a:pt x="14562" y="28547"/>
                    <a:pt x="16061" y="28547"/>
                  </a:cubicBezTo>
                  <a:cubicBezTo>
                    <a:pt x="19697" y="28547"/>
                    <a:pt x="22201" y="25672"/>
                    <a:pt x="22212" y="20683"/>
                  </a:cubicBezTo>
                  <a:cubicBezTo>
                    <a:pt x="22229" y="13636"/>
                    <a:pt x="17291" y="5066"/>
                    <a:pt x="11148" y="1517"/>
                  </a:cubicBezTo>
                  <a:cubicBezTo>
                    <a:pt x="9362" y="488"/>
                    <a:pt x="7673" y="0"/>
                    <a:pt x="6176" y="0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5"/>
            <p:cNvSpPr/>
            <p:nvPr/>
          </p:nvSpPr>
          <p:spPr>
            <a:xfrm>
              <a:off x="21248425" y="3962500"/>
              <a:ext cx="383750" cy="492850"/>
            </a:xfrm>
            <a:custGeom>
              <a:rect b="b" l="l" r="r" t="t"/>
              <a:pathLst>
                <a:path extrusionOk="0" h="19714" w="15350">
                  <a:moveTo>
                    <a:pt x="4258" y="1"/>
                  </a:moveTo>
                  <a:cubicBezTo>
                    <a:pt x="1746" y="1"/>
                    <a:pt x="17" y="1990"/>
                    <a:pt x="17" y="5438"/>
                  </a:cubicBezTo>
                  <a:cubicBezTo>
                    <a:pt x="1" y="10292"/>
                    <a:pt x="3415" y="16218"/>
                    <a:pt x="7650" y="18662"/>
                  </a:cubicBezTo>
                  <a:cubicBezTo>
                    <a:pt x="8887" y="19375"/>
                    <a:pt x="10055" y="19713"/>
                    <a:pt x="11089" y="19713"/>
                  </a:cubicBezTo>
                  <a:cubicBezTo>
                    <a:pt x="13598" y="19713"/>
                    <a:pt x="15321" y="17725"/>
                    <a:pt x="15333" y="14276"/>
                  </a:cubicBezTo>
                  <a:cubicBezTo>
                    <a:pt x="15350" y="9422"/>
                    <a:pt x="11935" y="3497"/>
                    <a:pt x="7700" y="1053"/>
                  </a:cubicBezTo>
                  <a:cubicBezTo>
                    <a:pt x="6464" y="339"/>
                    <a:pt x="5294" y="1"/>
                    <a:pt x="4258" y="1"/>
                  </a:cubicBez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5"/>
            <p:cNvSpPr/>
            <p:nvPr/>
          </p:nvSpPr>
          <p:spPr>
            <a:xfrm>
              <a:off x="21367275" y="4115550"/>
              <a:ext cx="145650" cy="186975"/>
            </a:xfrm>
            <a:custGeom>
              <a:rect b="b" l="l" r="r" t="t"/>
              <a:pathLst>
                <a:path extrusionOk="0" h="7479" w="5826">
                  <a:moveTo>
                    <a:pt x="1622" y="1"/>
                  </a:moveTo>
                  <a:cubicBezTo>
                    <a:pt x="671" y="1"/>
                    <a:pt x="17" y="759"/>
                    <a:pt x="17" y="2061"/>
                  </a:cubicBezTo>
                  <a:cubicBezTo>
                    <a:pt x="0" y="3903"/>
                    <a:pt x="1306" y="6146"/>
                    <a:pt x="2913" y="7083"/>
                  </a:cubicBezTo>
                  <a:cubicBezTo>
                    <a:pt x="3381" y="7351"/>
                    <a:pt x="3824" y="7479"/>
                    <a:pt x="4216" y="7479"/>
                  </a:cubicBezTo>
                  <a:cubicBezTo>
                    <a:pt x="5170" y="7479"/>
                    <a:pt x="5825" y="6725"/>
                    <a:pt x="5825" y="5409"/>
                  </a:cubicBezTo>
                  <a:cubicBezTo>
                    <a:pt x="5825" y="3568"/>
                    <a:pt x="4536" y="1325"/>
                    <a:pt x="2930" y="404"/>
                  </a:cubicBezTo>
                  <a:cubicBezTo>
                    <a:pt x="2460" y="130"/>
                    <a:pt x="2015" y="1"/>
                    <a:pt x="1622" y="1"/>
                  </a:cubicBez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5"/>
            <p:cNvSpPr/>
            <p:nvPr/>
          </p:nvSpPr>
          <p:spPr>
            <a:xfrm>
              <a:off x="21347600" y="4218550"/>
              <a:ext cx="33075" cy="43125"/>
            </a:xfrm>
            <a:custGeom>
              <a:rect b="b" l="l" r="r" t="t"/>
              <a:pathLst>
                <a:path extrusionOk="0" h="1725" w="1323">
                  <a:moveTo>
                    <a:pt x="1" y="0"/>
                  </a:moveTo>
                  <a:lnTo>
                    <a:pt x="1" y="954"/>
                  </a:lnTo>
                  <a:lnTo>
                    <a:pt x="1323" y="1724"/>
                  </a:lnTo>
                  <a:lnTo>
                    <a:pt x="1323" y="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5"/>
            <p:cNvSpPr/>
            <p:nvPr/>
          </p:nvSpPr>
          <p:spPr>
            <a:xfrm>
              <a:off x="21380650" y="4237800"/>
              <a:ext cx="16775" cy="33075"/>
            </a:xfrm>
            <a:custGeom>
              <a:rect b="b" l="l" r="r" t="t"/>
              <a:pathLst>
                <a:path extrusionOk="0" h="1323" w="671">
                  <a:moveTo>
                    <a:pt x="1" y="0"/>
                  </a:moveTo>
                  <a:lnTo>
                    <a:pt x="1" y="954"/>
                  </a:lnTo>
                  <a:lnTo>
                    <a:pt x="654" y="1322"/>
                  </a:lnTo>
                  <a:lnTo>
                    <a:pt x="670" y="3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3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5"/>
            <p:cNvSpPr/>
            <p:nvPr/>
          </p:nvSpPr>
          <p:spPr>
            <a:xfrm>
              <a:off x="20734975" y="4613150"/>
              <a:ext cx="15500" cy="23450"/>
            </a:xfrm>
            <a:custGeom>
              <a:rect b="b" l="l" r="r" t="t"/>
              <a:pathLst>
                <a:path extrusionOk="0" h="938" w="620">
                  <a:moveTo>
                    <a:pt x="0" y="1"/>
                  </a:moveTo>
                  <a:lnTo>
                    <a:pt x="0" y="938"/>
                  </a:lnTo>
                  <a:lnTo>
                    <a:pt x="620" y="938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5"/>
            <p:cNvSpPr/>
            <p:nvPr/>
          </p:nvSpPr>
          <p:spPr>
            <a:xfrm>
              <a:off x="20749200" y="4613150"/>
              <a:ext cx="1275" cy="34350"/>
            </a:xfrm>
            <a:custGeom>
              <a:rect b="b" l="l" r="r" t="t"/>
              <a:pathLst>
                <a:path extrusionOk="0" h="1374" w="51">
                  <a:moveTo>
                    <a:pt x="51" y="1"/>
                  </a:moveTo>
                  <a:lnTo>
                    <a:pt x="0" y="436"/>
                  </a:lnTo>
                  <a:lnTo>
                    <a:pt x="0" y="1373"/>
                  </a:lnTo>
                  <a:lnTo>
                    <a:pt x="51" y="93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5"/>
            <p:cNvSpPr/>
            <p:nvPr/>
          </p:nvSpPr>
          <p:spPr>
            <a:xfrm>
              <a:off x="20749200" y="4247425"/>
              <a:ext cx="648225" cy="400075"/>
            </a:xfrm>
            <a:custGeom>
              <a:rect b="b" l="l" r="r" t="t"/>
              <a:pathLst>
                <a:path extrusionOk="0" h="16003" w="25929">
                  <a:moveTo>
                    <a:pt x="25928" y="0"/>
                  </a:moveTo>
                  <a:lnTo>
                    <a:pt x="0" y="15065"/>
                  </a:lnTo>
                  <a:lnTo>
                    <a:pt x="0" y="16002"/>
                  </a:lnTo>
                  <a:lnTo>
                    <a:pt x="25912" y="937"/>
                  </a:lnTo>
                  <a:lnTo>
                    <a:pt x="25928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5"/>
            <p:cNvSpPr/>
            <p:nvPr/>
          </p:nvSpPr>
          <p:spPr>
            <a:xfrm>
              <a:off x="21396975" y="4247425"/>
              <a:ext cx="33500" cy="42700"/>
            </a:xfrm>
            <a:custGeom>
              <a:rect b="b" l="l" r="r" t="t"/>
              <a:pathLst>
                <a:path extrusionOk="0" h="1708" w="1340">
                  <a:moveTo>
                    <a:pt x="17" y="0"/>
                  </a:moveTo>
                  <a:lnTo>
                    <a:pt x="1" y="937"/>
                  </a:lnTo>
                  <a:lnTo>
                    <a:pt x="1323" y="1707"/>
                  </a:lnTo>
                  <a:lnTo>
                    <a:pt x="1340" y="75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5"/>
            <p:cNvSpPr/>
            <p:nvPr/>
          </p:nvSpPr>
          <p:spPr>
            <a:xfrm>
              <a:off x="21430050" y="4187575"/>
              <a:ext cx="36850" cy="102550"/>
            </a:xfrm>
            <a:custGeom>
              <a:rect b="b" l="l" r="r" t="t"/>
              <a:pathLst>
                <a:path extrusionOk="0" h="4102" w="1474">
                  <a:moveTo>
                    <a:pt x="1473" y="1"/>
                  </a:moveTo>
                  <a:lnTo>
                    <a:pt x="17" y="3147"/>
                  </a:lnTo>
                  <a:lnTo>
                    <a:pt x="0" y="4101"/>
                  </a:lnTo>
                  <a:lnTo>
                    <a:pt x="1473" y="955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5"/>
            <p:cNvSpPr/>
            <p:nvPr/>
          </p:nvSpPr>
          <p:spPr>
            <a:xfrm>
              <a:off x="20721150" y="4621100"/>
              <a:ext cx="14675" cy="23875"/>
            </a:xfrm>
            <a:custGeom>
              <a:rect b="b" l="l" r="r" t="t"/>
              <a:pathLst>
                <a:path extrusionOk="0" h="955" w="587">
                  <a:moveTo>
                    <a:pt x="1" y="1"/>
                  </a:moveTo>
                  <a:lnTo>
                    <a:pt x="1" y="955"/>
                  </a:lnTo>
                  <a:lnTo>
                    <a:pt x="587" y="95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5"/>
            <p:cNvSpPr/>
            <p:nvPr/>
          </p:nvSpPr>
          <p:spPr>
            <a:xfrm>
              <a:off x="20655875" y="4613150"/>
              <a:ext cx="25" cy="31825"/>
            </a:xfrm>
            <a:custGeom>
              <a:rect b="b" l="l" r="r" t="t"/>
              <a:pathLst>
                <a:path extrusionOk="0" h="1273" w="1">
                  <a:moveTo>
                    <a:pt x="1" y="319"/>
                  </a:moveTo>
                  <a:lnTo>
                    <a:pt x="1" y="1273"/>
                  </a:lnTo>
                  <a:lnTo>
                    <a:pt x="1" y="9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37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5"/>
            <p:cNvSpPr/>
            <p:nvPr/>
          </p:nvSpPr>
          <p:spPr>
            <a:xfrm>
              <a:off x="20655875" y="4621100"/>
              <a:ext cx="65300" cy="23875"/>
            </a:xfrm>
            <a:custGeom>
              <a:rect b="b" l="l" r="r" t="t"/>
              <a:pathLst>
                <a:path extrusionOk="0" h="955" w="2612">
                  <a:moveTo>
                    <a:pt x="1" y="1"/>
                  </a:moveTo>
                  <a:lnTo>
                    <a:pt x="1" y="955"/>
                  </a:lnTo>
                  <a:lnTo>
                    <a:pt x="2612" y="955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5"/>
            <p:cNvSpPr/>
            <p:nvPr/>
          </p:nvSpPr>
          <p:spPr>
            <a:xfrm>
              <a:off x="20734125" y="4621100"/>
              <a:ext cx="1700" cy="35175"/>
            </a:xfrm>
            <a:custGeom>
              <a:rect b="b" l="l" r="r" t="t"/>
              <a:pathLst>
                <a:path extrusionOk="0" h="1407" w="68">
                  <a:moveTo>
                    <a:pt x="68" y="1"/>
                  </a:moveTo>
                  <a:lnTo>
                    <a:pt x="1" y="453"/>
                  </a:lnTo>
                  <a:lnTo>
                    <a:pt x="1" y="1407"/>
                  </a:lnTo>
                  <a:lnTo>
                    <a:pt x="68" y="9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65"/>
            <p:cNvSpPr/>
            <p:nvPr/>
          </p:nvSpPr>
          <p:spPr>
            <a:xfrm>
              <a:off x="20685600" y="4641600"/>
              <a:ext cx="15925" cy="23875"/>
            </a:xfrm>
            <a:custGeom>
              <a:rect b="b" l="l" r="r" t="t"/>
              <a:pathLst>
                <a:path extrusionOk="0" h="955" w="637">
                  <a:moveTo>
                    <a:pt x="0" y="1"/>
                  </a:moveTo>
                  <a:lnTo>
                    <a:pt x="0" y="955"/>
                  </a:lnTo>
                  <a:lnTo>
                    <a:pt x="620" y="955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5"/>
            <p:cNvSpPr/>
            <p:nvPr/>
          </p:nvSpPr>
          <p:spPr>
            <a:xfrm>
              <a:off x="20671775" y="4649550"/>
              <a:ext cx="14675" cy="23875"/>
            </a:xfrm>
            <a:custGeom>
              <a:rect b="b" l="l" r="r" t="t"/>
              <a:pathLst>
                <a:path extrusionOk="0" h="955" w="587">
                  <a:moveTo>
                    <a:pt x="1" y="1"/>
                  </a:moveTo>
                  <a:lnTo>
                    <a:pt x="1" y="955"/>
                  </a:lnTo>
                  <a:lnTo>
                    <a:pt x="587" y="95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6454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5"/>
            <p:cNvSpPr/>
            <p:nvPr/>
          </p:nvSpPr>
          <p:spPr>
            <a:xfrm>
              <a:off x="20606500" y="4649550"/>
              <a:ext cx="65300" cy="23875"/>
            </a:xfrm>
            <a:custGeom>
              <a:rect b="b" l="l" r="r" t="t"/>
              <a:pathLst>
                <a:path extrusionOk="0" h="955" w="2612">
                  <a:moveTo>
                    <a:pt x="1" y="1"/>
                  </a:moveTo>
                  <a:lnTo>
                    <a:pt x="1" y="955"/>
                  </a:lnTo>
                  <a:lnTo>
                    <a:pt x="2612" y="955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5"/>
            <p:cNvSpPr/>
            <p:nvPr/>
          </p:nvSpPr>
          <p:spPr>
            <a:xfrm>
              <a:off x="20606500" y="4641600"/>
              <a:ext cx="25" cy="31825"/>
            </a:xfrm>
            <a:custGeom>
              <a:rect b="b" l="l" r="r" t="t"/>
              <a:pathLst>
                <a:path extrusionOk="0" h="1273" w="1">
                  <a:moveTo>
                    <a:pt x="1" y="319"/>
                  </a:moveTo>
                  <a:lnTo>
                    <a:pt x="1" y="1273"/>
                  </a:lnTo>
                  <a:lnTo>
                    <a:pt x="1" y="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37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5"/>
            <p:cNvSpPr/>
            <p:nvPr/>
          </p:nvSpPr>
          <p:spPr>
            <a:xfrm>
              <a:off x="20699825" y="4641600"/>
              <a:ext cx="1700" cy="34775"/>
            </a:xfrm>
            <a:custGeom>
              <a:rect b="b" l="l" r="r" t="t"/>
              <a:pathLst>
                <a:path extrusionOk="0" h="1391" w="68">
                  <a:moveTo>
                    <a:pt x="67" y="1"/>
                  </a:moveTo>
                  <a:lnTo>
                    <a:pt x="0" y="436"/>
                  </a:lnTo>
                  <a:lnTo>
                    <a:pt x="0" y="1390"/>
                  </a:lnTo>
                  <a:lnTo>
                    <a:pt x="51" y="95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5"/>
            <p:cNvSpPr/>
            <p:nvPr/>
          </p:nvSpPr>
          <p:spPr>
            <a:xfrm>
              <a:off x="20699825" y="4632400"/>
              <a:ext cx="34325" cy="43975"/>
            </a:xfrm>
            <a:custGeom>
              <a:rect b="b" l="l" r="r" t="t"/>
              <a:pathLst>
                <a:path extrusionOk="0" h="1759" w="1373">
                  <a:moveTo>
                    <a:pt x="1373" y="1"/>
                  </a:moveTo>
                  <a:lnTo>
                    <a:pt x="0" y="804"/>
                  </a:lnTo>
                  <a:lnTo>
                    <a:pt x="0" y="1758"/>
                  </a:lnTo>
                  <a:lnTo>
                    <a:pt x="1373" y="955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5"/>
            <p:cNvSpPr/>
            <p:nvPr/>
          </p:nvSpPr>
          <p:spPr>
            <a:xfrm>
              <a:off x="20684750" y="4649550"/>
              <a:ext cx="1700" cy="35175"/>
            </a:xfrm>
            <a:custGeom>
              <a:rect b="b" l="l" r="r" t="t"/>
              <a:pathLst>
                <a:path extrusionOk="0" h="1407" w="68">
                  <a:moveTo>
                    <a:pt x="68" y="1"/>
                  </a:moveTo>
                  <a:lnTo>
                    <a:pt x="17" y="470"/>
                  </a:lnTo>
                  <a:lnTo>
                    <a:pt x="1" y="1407"/>
                  </a:lnTo>
                  <a:lnTo>
                    <a:pt x="68" y="95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5746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5"/>
            <p:cNvSpPr/>
            <p:nvPr/>
          </p:nvSpPr>
          <p:spPr>
            <a:xfrm>
              <a:off x="20743750" y="4624025"/>
              <a:ext cx="5475" cy="69075"/>
            </a:xfrm>
            <a:custGeom>
              <a:rect b="b" l="l" r="r" t="t"/>
              <a:pathLst>
                <a:path extrusionOk="0" h="2763" w="219">
                  <a:moveTo>
                    <a:pt x="218" y="1"/>
                  </a:moveTo>
                  <a:lnTo>
                    <a:pt x="1" y="1809"/>
                  </a:lnTo>
                  <a:lnTo>
                    <a:pt x="1" y="2763"/>
                  </a:lnTo>
                  <a:lnTo>
                    <a:pt x="218" y="9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4330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5"/>
            <p:cNvSpPr/>
            <p:nvPr/>
          </p:nvSpPr>
          <p:spPr>
            <a:xfrm>
              <a:off x="20729950" y="4668800"/>
              <a:ext cx="13825" cy="24300"/>
            </a:xfrm>
            <a:custGeom>
              <a:rect b="b" l="l" r="r" t="t"/>
              <a:pathLst>
                <a:path extrusionOk="0" h="972" w="553">
                  <a:moveTo>
                    <a:pt x="0" y="1"/>
                  </a:moveTo>
                  <a:lnTo>
                    <a:pt x="0" y="955"/>
                  </a:lnTo>
                  <a:lnTo>
                    <a:pt x="553" y="972"/>
                  </a:lnTo>
                  <a:lnTo>
                    <a:pt x="553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5"/>
            <p:cNvSpPr/>
            <p:nvPr/>
          </p:nvSpPr>
          <p:spPr>
            <a:xfrm>
              <a:off x="20650450" y="4661275"/>
              <a:ext cx="34750" cy="43550"/>
            </a:xfrm>
            <a:custGeom>
              <a:rect b="b" l="l" r="r" t="t"/>
              <a:pathLst>
                <a:path extrusionOk="0" h="1742" w="1390">
                  <a:moveTo>
                    <a:pt x="1389" y="1"/>
                  </a:moveTo>
                  <a:lnTo>
                    <a:pt x="17" y="787"/>
                  </a:lnTo>
                  <a:lnTo>
                    <a:pt x="0" y="1741"/>
                  </a:lnTo>
                  <a:lnTo>
                    <a:pt x="1373" y="938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5"/>
            <p:cNvSpPr/>
            <p:nvPr/>
          </p:nvSpPr>
          <p:spPr>
            <a:xfrm>
              <a:off x="20734975" y="4187575"/>
              <a:ext cx="731925" cy="436475"/>
            </a:xfrm>
            <a:custGeom>
              <a:rect b="b" l="l" r="r" t="t"/>
              <a:pathLst>
                <a:path extrusionOk="0" h="17459" w="29277">
                  <a:moveTo>
                    <a:pt x="29276" y="1"/>
                  </a:moveTo>
                  <a:lnTo>
                    <a:pt x="24506" y="1239"/>
                  </a:lnTo>
                  <a:lnTo>
                    <a:pt x="25828" y="2009"/>
                  </a:lnTo>
                  <a:lnTo>
                    <a:pt x="0" y="17024"/>
                  </a:lnTo>
                  <a:lnTo>
                    <a:pt x="620" y="17024"/>
                  </a:lnTo>
                  <a:lnTo>
                    <a:pt x="569" y="17459"/>
                  </a:lnTo>
                  <a:lnTo>
                    <a:pt x="26497" y="2394"/>
                  </a:lnTo>
                  <a:lnTo>
                    <a:pt x="27820" y="3147"/>
                  </a:lnTo>
                  <a:lnTo>
                    <a:pt x="29276" y="1"/>
                  </a:ln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5"/>
            <p:cNvSpPr/>
            <p:nvPr/>
          </p:nvSpPr>
          <p:spPr>
            <a:xfrm>
              <a:off x="20606500" y="4613150"/>
              <a:ext cx="143975" cy="84975"/>
            </a:xfrm>
            <a:custGeom>
              <a:rect b="b" l="l" r="r" t="t"/>
              <a:pathLst>
                <a:path extrusionOk="0" h="3399" w="5759">
                  <a:moveTo>
                    <a:pt x="1976" y="1"/>
                  </a:moveTo>
                  <a:lnTo>
                    <a:pt x="1976" y="319"/>
                  </a:lnTo>
                  <a:lnTo>
                    <a:pt x="4587" y="319"/>
                  </a:lnTo>
                  <a:lnTo>
                    <a:pt x="3164" y="1139"/>
                  </a:lnTo>
                  <a:lnTo>
                    <a:pt x="1" y="1139"/>
                  </a:lnTo>
                  <a:lnTo>
                    <a:pt x="1" y="1457"/>
                  </a:lnTo>
                  <a:lnTo>
                    <a:pt x="2612" y="1457"/>
                  </a:lnTo>
                  <a:lnTo>
                    <a:pt x="1105" y="2344"/>
                  </a:lnTo>
                  <a:lnTo>
                    <a:pt x="1775" y="2712"/>
                  </a:lnTo>
                  <a:lnTo>
                    <a:pt x="3147" y="1926"/>
                  </a:lnTo>
                  <a:lnTo>
                    <a:pt x="2963" y="3365"/>
                  </a:lnTo>
                  <a:lnTo>
                    <a:pt x="3516" y="3399"/>
                  </a:lnTo>
                  <a:lnTo>
                    <a:pt x="3733" y="1574"/>
                  </a:lnTo>
                  <a:lnTo>
                    <a:pt x="5106" y="771"/>
                  </a:lnTo>
                  <a:lnTo>
                    <a:pt x="4938" y="2227"/>
                  </a:lnTo>
                  <a:lnTo>
                    <a:pt x="5491" y="2244"/>
                  </a:lnTo>
                  <a:lnTo>
                    <a:pt x="5708" y="436"/>
                  </a:lnTo>
                  <a:lnTo>
                    <a:pt x="5759" y="1"/>
                  </a:lnTo>
                  <a:close/>
                </a:path>
              </a:pathLst>
            </a:custGeom>
            <a:solidFill>
              <a:srgbClr val="F0E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5"/>
            <p:cNvSpPr/>
            <p:nvPr/>
          </p:nvSpPr>
          <p:spPr>
            <a:xfrm>
              <a:off x="20634125" y="4671750"/>
              <a:ext cx="16750" cy="33075"/>
            </a:xfrm>
            <a:custGeom>
              <a:rect b="b" l="l" r="r" t="t"/>
              <a:pathLst>
                <a:path extrusionOk="0" h="1323" w="670">
                  <a:moveTo>
                    <a:pt x="0" y="0"/>
                  </a:moveTo>
                  <a:lnTo>
                    <a:pt x="0" y="937"/>
                  </a:lnTo>
                  <a:lnTo>
                    <a:pt x="653" y="1322"/>
                  </a:lnTo>
                  <a:lnTo>
                    <a:pt x="670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5"/>
            <p:cNvSpPr/>
            <p:nvPr/>
          </p:nvSpPr>
          <p:spPr>
            <a:xfrm>
              <a:off x="20680575" y="4697275"/>
              <a:ext cx="13825" cy="24275"/>
            </a:xfrm>
            <a:custGeom>
              <a:rect b="b" l="l" r="r" t="t"/>
              <a:pathLst>
                <a:path extrusionOk="0" h="971" w="553">
                  <a:moveTo>
                    <a:pt x="0" y="0"/>
                  </a:moveTo>
                  <a:lnTo>
                    <a:pt x="0" y="954"/>
                  </a:lnTo>
                  <a:lnTo>
                    <a:pt x="553" y="971"/>
                  </a:lnTo>
                  <a:lnTo>
                    <a:pt x="55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5"/>
            <p:cNvSpPr/>
            <p:nvPr/>
          </p:nvSpPr>
          <p:spPr>
            <a:xfrm>
              <a:off x="20694375" y="4652500"/>
              <a:ext cx="5475" cy="69050"/>
            </a:xfrm>
            <a:custGeom>
              <a:rect b="b" l="l" r="r" t="t"/>
              <a:pathLst>
                <a:path extrusionOk="0" h="2762" w="219">
                  <a:moveTo>
                    <a:pt x="218" y="0"/>
                  </a:moveTo>
                  <a:lnTo>
                    <a:pt x="1" y="1825"/>
                  </a:lnTo>
                  <a:lnTo>
                    <a:pt x="1" y="2762"/>
                  </a:lnTo>
                  <a:lnTo>
                    <a:pt x="218" y="95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944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5"/>
            <p:cNvSpPr/>
            <p:nvPr/>
          </p:nvSpPr>
          <p:spPr>
            <a:xfrm>
              <a:off x="20365050" y="4767575"/>
              <a:ext cx="221800" cy="350275"/>
            </a:xfrm>
            <a:custGeom>
              <a:rect b="b" l="l" r="r" t="t"/>
              <a:pathLst>
                <a:path extrusionOk="0" h="14011" w="8872">
                  <a:moveTo>
                    <a:pt x="4436" y="0"/>
                  </a:moveTo>
                  <a:cubicBezTo>
                    <a:pt x="4436" y="0"/>
                    <a:pt x="0" y="7131"/>
                    <a:pt x="0" y="9591"/>
                  </a:cubicBezTo>
                  <a:cubicBezTo>
                    <a:pt x="0" y="12035"/>
                    <a:pt x="1992" y="14010"/>
                    <a:pt x="4436" y="14010"/>
                  </a:cubicBezTo>
                  <a:cubicBezTo>
                    <a:pt x="6897" y="14010"/>
                    <a:pt x="8872" y="12035"/>
                    <a:pt x="8872" y="9591"/>
                  </a:cubicBezTo>
                  <a:cubicBezTo>
                    <a:pt x="8872" y="7131"/>
                    <a:pt x="4436" y="0"/>
                    <a:pt x="4436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5"/>
            <p:cNvSpPr/>
            <p:nvPr/>
          </p:nvSpPr>
          <p:spPr>
            <a:xfrm>
              <a:off x="20470075" y="4921550"/>
              <a:ext cx="8825" cy="292950"/>
            </a:xfrm>
            <a:custGeom>
              <a:rect b="b" l="l" r="r" t="t"/>
              <a:pathLst>
                <a:path extrusionOk="0" h="11718" w="353">
                  <a:moveTo>
                    <a:pt x="352" y="1"/>
                  </a:moveTo>
                  <a:lnTo>
                    <a:pt x="1" y="11718"/>
                  </a:lnTo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5"/>
            <p:cNvSpPr/>
            <p:nvPr/>
          </p:nvSpPr>
          <p:spPr>
            <a:xfrm>
              <a:off x="20470075" y="4921550"/>
              <a:ext cx="8825" cy="292950"/>
            </a:xfrm>
            <a:custGeom>
              <a:rect b="b" l="l" r="r" t="t"/>
              <a:pathLst>
                <a:path extrusionOk="0" fill="none" h="11718" w="353">
                  <a:moveTo>
                    <a:pt x="352" y="1"/>
                  </a:moveTo>
                  <a:lnTo>
                    <a:pt x="1" y="11718"/>
                  </a:lnTo>
                </a:path>
              </a:pathLst>
            </a:custGeom>
            <a:noFill/>
            <a:ln cap="flat" cmpd="sng" w="5450">
              <a:solidFill>
                <a:srgbClr val="D07BC0"/>
              </a:solidFill>
              <a:prstDash val="solid"/>
              <a:miter lim="167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5"/>
            <p:cNvSpPr/>
            <p:nvPr/>
          </p:nvSpPr>
          <p:spPr>
            <a:xfrm>
              <a:off x="20602725" y="4473375"/>
              <a:ext cx="402175" cy="636100"/>
            </a:xfrm>
            <a:custGeom>
              <a:rect b="b" l="l" r="r" t="t"/>
              <a:pathLst>
                <a:path extrusionOk="0" h="25444" w="16087">
                  <a:moveTo>
                    <a:pt x="8035" y="1"/>
                  </a:moveTo>
                  <a:cubicBezTo>
                    <a:pt x="8035" y="1"/>
                    <a:pt x="1" y="12973"/>
                    <a:pt x="1" y="17409"/>
                  </a:cubicBezTo>
                  <a:cubicBezTo>
                    <a:pt x="1" y="21845"/>
                    <a:pt x="3600" y="25444"/>
                    <a:pt x="8035" y="25444"/>
                  </a:cubicBezTo>
                  <a:cubicBezTo>
                    <a:pt x="12488" y="25444"/>
                    <a:pt x="16087" y="21845"/>
                    <a:pt x="16087" y="17409"/>
                  </a:cubicBezTo>
                  <a:cubicBezTo>
                    <a:pt x="16087" y="12973"/>
                    <a:pt x="8035" y="1"/>
                    <a:pt x="8035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5"/>
            <p:cNvSpPr/>
            <p:nvPr/>
          </p:nvSpPr>
          <p:spPr>
            <a:xfrm>
              <a:off x="20792725" y="4753350"/>
              <a:ext cx="16350" cy="531875"/>
            </a:xfrm>
            <a:custGeom>
              <a:rect b="b" l="l" r="r" t="t"/>
              <a:pathLst>
                <a:path extrusionOk="0" fill="none" h="21275" w="654">
                  <a:moveTo>
                    <a:pt x="653" y="0"/>
                  </a:moveTo>
                  <a:lnTo>
                    <a:pt x="0" y="21275"/>
                  </a:lnTo>
                </a:path>
              </a:pathLst>
            </a:custGeom>
            <a:noFill/>
            <a:ln cap="rnd" cmpd="sng" w="5450">
              <a:solidFill>
                <a:srgbClr val="964F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5"/>
            <p:cNvSpPr/>
            <p:nvPr/>
          </p:nvSpPr>
          <p:spPr>
            <a:xfrm>
              <a:off x="22197900" y="3361550"/>
              <a:ext cx="90025" cy="112375"/>
            </a:xfrm>
            <a:custGeom>
              <a:rect b="b" l="l" r="r" t="t"/>
              <a:pathLst>
                <a:path extrusionOk="0" h="4495" w="3601">
                  <a:moveTo>
                    <a:pt x="1016" y="0"/>
                  </a:moveTo>
                  <a:cubicBezTo>
                    <a:pt x="403" y="0"/>
                    <a:pt x="1" y="530"/>
                    <a:pt x="52" y="1406"/>
                  </a:cubicBezTo>
                  <a:cubicBezTo>
                    <a:pt x="119" y="2494"/>
                    <a:pt x="888" y="3732"/>
                    <a:pt x="1792" y="4251"/>
                  </a:cubicBezTo>
                  <a:cubicBezTo>
                    <a:pt x="1843" y="4285"/>
                    <a:pt x="1876" y="4301"/>
                    <a:pt x="1926" y="4335"/>
                  </a:cubicBezTo>
                  <a:cubicBezTo>
                    <a:pt x="2159" y="4443"/>
                    <a:pt x="2377" y="4495"/>
                    <a:pt x="2573" y="4495"/>
                  </a:cubicBezTo>
                  <a:cubicBezTo>
                    <a:pt x="3197" y="4495"/>
                    <a:pt x="3601" y="3975"/>
                    <a:pt x="3550" y="3096"/>
                  </a:cubicBezTo>
                  <a:cubicBezTo>
                    <a:pt x="3466" y="1991"/>
                    <a:pt x="2713" y="770"/>
                    <a:pt x="1809" y="234"/>
                  </a:cubicBezTo>
                  <a:cubicBezTo>
                    <a:pt x="1759" y="217"/>
                    <a:pt x="1709" y="184"/>
                    <a:pt x="1658" y="167"/>
                  </a:cubicBezTo>
                  <a:cubicBezTo>
                    <a:pt x="1428" y="54"/>
                    <a:pt x="1211" y="0"/>
                    <a:pt x="1016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5"/>
            <p:cNvSpPr/>
            <p:nvPr/>
          </p:nvSpPr>
          <p:spPr>
            <a:xfrm>
              <a:off x="22110875" y="3204200"/>
              <a:ext cx="272875" cy="200375"/>
            </a:xfrm>
            <a:custGeom>
              <a:rect b="b" l="l" r="r" t="t"/>
              <a:pathLst>
                <a:path extrusionOk="0" h="8015" w="10915">
                  <a:moveTo>
                    <a:pt x="2166" y="1"/>
                  </a:moveTo>
                  <a:cubicBezTo>
                    <a:pt x="1530" y="1"/>
                    <a:pt x="940" y="134"/>
                    <a:pt x="419" y="402"/>
                  </a:cubicBezTo>
                  <a:cubicBezTo>
                    <a:pt x="17" y="602"/>
                    <a:pt x="1" y="1306"/>
                    <a:pt x="386" y="1975"/>
                  </a:cubicBezTo>
                  <a:cubicBezTo>
                    <a:pt x="570" y="2327"/>
                    <a:pt x="821" y="2578"/>
                    <a:pt x="1089" y="2728"/>
                  </a:cubicBezTo>
                  <a:cubicBezTo>
                    <a:pt x="1243" y="2821"/>
                    <a:pt x="1392" y="2869"/>
                    <a:pt x="1530" y="2869"/>
                  </a:cubicBezTo>
                  <a:cubicBezTo>
                    <a:pt x="1616" y="2869"/>
                    <a:pt x="1698" y="2851"/>
                    <a:pt x="1775" y="2812"/>
                  </a:cubicBezTo>
                  <a:cubicBezTo>
                    <a:pt x="2159" y="2617"/>
                    <a:pt x="2586" y="2518"/>
                    <a:pt x="3047" y="2518"/>
                  </a:cubicBezTo>
                  <a:cubicBezTo>
                    <a:pt x="3651" y="2518"/>
                    <a:pt x="4312" y="2688"/>
                    <a:pt x="5006" y="3030"/>
                  </a:cubicBezTo>
                  <a:cubicBezTo>
                    <a:pt x="5139" y="3097"/>
                    <a:pt x="5290" y="3163"/>
                    <a:pt x="5424" y="3247"/>
                  </a:cubicBezTo>
                  <a:cubicBezTo>
                    <a:pt x="6813" y="4051"/>
                    <a:pt x="8152" y="5440"/>
                    <a:pt x="9140" y="7147"/>
                  </a:cubicBezTo>
                  <a:cubicBezTo>
                    <a:pt x="9341" y="7482"/>
                    <a:pt x="9592" y="7733"/>
                    <a:pt x="9826" y="7884"/>
                  </a:cubicBezTo>
                  <a:cubicBezTo>
                    <a:pt x="9983" y="7972"/>
                    <a:pt x="10133" y="8014"/>
                    <a:pt x="10272" y="8014"/>
                  </a:cubicBezTo>
                  <a:cubicBezTo>
                    <a:pt x="10370" y="8014"/>
                    <a:pt x="10462" y="7993"/>
                    <a:pt x="10546" y="7951"/>
                  </a:cubicBezTo>
                  <a:cubicBezTo>
                    <a:pt x="10914" y="7716"/>
                    <a:pt x="10914" y="6997"/>
                    <a:pt x="10529" y="6344"/>
                  </a:cubicBezTo>
                  <a:cubicBezTo>
                    <a:pt x="9173" y="4017"/>
                    <a:pt x="7349" y="2092"/>
                    <a:pt x="5441" y="1004"/>
                  </a:cubicBezTo>
                  <a:cubicBezTo>
                    <a:pt x="5257" y="887"/>
                    <a:pt x="5056" y="787"/>
                    <a:pt x="4855" y="686"/>
                  </a:cubicBezTo>
                  <a:cubicBezTo>
                    <a:pt x="3914" y="230"/>
                    <a:pt x="3001" y="1"/>
                    <a:pt x="2166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5"/>
            <p:cNvSpPr/>
            <p:nvPr/>
          </p:nvSpPr>
          <p:spPr>
            <a:xfrm>
              <a:off x="22051050" y="3046475"/>
              <a:ext cx="394200" cy="271275"/>
            </a:xfrm>
            <a:custGeom>
              <a:rect b="b" l="l" r="r" t="t"/>
              <a:pathLst>
                <a:path extrusionOk="0" h="10851" w="15768">
                  <a:moveTo>
                    <a:pt x="2716" y="1"/>
                  </a:moveTo>
                  <a:cubicBezTo>
                    <a:pt x="1920" y="1"/>
                    <a:pt x="1167" y="138"/>
                    <a:pt x="469" y="417"/>
                  </a:cubicBezTo>
                  <a:cubicBezTo>
                    <a:pt x="50" y="568"/>
                    <a:pt x="0" y="1254"/>
                    <a:pt x="352" y="1940"/>
                  </a:cubicBezTo>
                  <a:cubicBezTo>
                    <a:pt x="536" y="2308"/>
                    <a:pt x="820" y="2610"/>
                    <a:pt x="1105" y="2760"/>
                  </a:cubicBezTo>
                  <a:cubicBezTo>
                    <a:pt x="1250" y="2850"/>
                    <a:pt x="1402" y="2902"/>
                    <a:pt x="1543" y="2902"/>
                  </a:cubicBezTo>
                  <a:cubicBezTo>
                    <a:pt x="1613" y="2902"/>
                    <a:pt x="1680" y="2889"/>
                    <a:pt x="1741" y="2861"/>
                  </a:cubicBezTo>
                  <a:cubicBezTo>
                    <a:pt x="2306" y="2641"/>
                    <a:pt x="2921" y="2532"/>
                    <a:pt x="3573" y="2532"/>
                  </a:cubicBezTo>
                  <a:cubicBezTo>
                    <a:pt x="4659" y="2532"/>
                    <a:pt x="5847" y="2834"/>
                    <a:pt x="7081" y="3430"/>
                  </a:cubicBezTo>
                  <a:cubicBezTo>
                    <a:pt x="7348" y="3547"/>
                    <a:pt x="7599" y="3698"/>
                    <a:pt x="7851" y="3832"/>
                  </a:cubicBezTo>
                  <a:cubicBezTo>
                    <a:pt x="10110" y="5154"/>
                    <a:pt x="12286" y="7330"/>
                    <a:pt x="14010" y="10058"/>
                  </a:cubicBezTo>
                  <a:cubicBezTo>
                    <a:pt x="14211" y="10360"/>
                    <a:pt x="14429" y="10577"/>
                    <a:pt x="14663" y="10711"/>
                  </a:cubicBezTo>
                  <a:cubicBezTo>
                    <a:pt x="14812" y="10804"/>
                    <a:pt x="14966" y="10851"/>
                    <a:pt x="15105" y="10851"/>
                  </a:cubicBezTo>
                  <a:cubicBezTo>
                    <a:pt x="15216" y="10851"/>
                    <a:pt x="15318" y="10821"/>
                    <a:pt x="15400" y="10761"/>
                  </a:cubicBezTo>
                  <a:cubicBezTo>
                    <a:pt x="15768" y="10494"/>
                    <a:pt x="15718" y="9757"/>
                    <a:pt x="15316" y="9104"/>
                  </a:cubicBezTo>
                  <a:cubicBezTo>
                    <a:pt x="13224" y="5807"/>
                    <a:pt x="10612" y="3162"/>
                    <a:pt x="7867" y="1589"/>
                  </a:cubicBezTo>
                  <a:cubicBezTo>
                    <a:pt x="7549" y="1405"/>
                    <a:pt x="7248" y="1237"/>
                    <a:pt x="6930" y="1086"/>
                  </a:cubicBezTo>
                  <a:cubicBezTo>
                    <a:pt x="5443" y="369"/>
                    <a:pt x="4021" y="1"/>
                    <a:pt x="2716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5"/>
            <p:cNvSpPr/>
            <p:nvPr/>
          </p:nvSpPr>
          <p:spPr>
            <a:xfrm>
              <a:off x="16026425" y="2555700"/>
              <a:ext cx="572050" cy="615600"/>
            </a:xfrm>
            <a:custGeom>
              <a:rect b="b" l="l" r="r" t="t"/>
              <a:pathLst>
                <a:path extrusionOk="0" h="24624" w="22882">
                  <a:moveTo>
                    <a:pt x="13743" y="1"/>
                  </a:moveTo>
                  <a:cubicBezTo>
                    <a:pt x="12891" y="1"/>
                    <a:pt x="11930" y="279"/>
                    <a:pt x="10914" y="866"/>
                  </a:cubicBezTo>
                  <a:cubicBezTo>
                    <a:pt x="7415" y="2874"/>
                    <a:pt x="4603" y="7762"/>
                    <a:pt x="4620" y="11762"/>
                  </a:cubicBezTo>
                  <a:cubicBezTo>
                    <a:pt x="4620" y="12131"/>
                    <a:pt x="4637" y="12465"/>
                    <a:pt x="4687" y="12783"/>
                  </a:cubicBezTo>
                  <a:cubicBezTo>
                    <a:pt x="2076" y="14424"/>
                    <a:pt x="0" y="18106"/>
                    <a:pt x="17" y="21136"/>
                  </a:cubicBezTo>
                  <a:cubicBezTo>
                    <a:pt x="17" y="23342"/>
                    <a:pt x="1126" y="24623"/>
                    <a:pt x="2737" y="24623"/>
                  </a:cubicBezTo>
                  <a:cubicBezTo>
                    <a:pt x="3400" y="24623"/>
                    <a:pt x="4148" y="24407"/>
                    <a:pt x="4938" y="23948"/>
                  </a:cubicBezTo>
                  <a:lnTo>
                    <a:pt x="16839" y="17085"/>
                  </a:lnTo>
                  <a:cubicBezTo>
                    <a:pt x="17140" y="16968"/>
                    <a:pt x="17475" y="16817"/>
                    <a:pt x="17793" y="16633"/>
                  </a:cubicBezTo>
                  <a:cubicBezTo>
                    <a:pt x="17843" y="16600"/>
                    <a:pt x="17910" y="16566"/>
                    <a:pt x="17961" y="16533"/>
                  </a:cubicBezTo>
                  <a:cubicBezTo>
                    <a:pt x="20722" y="14809"/>
                    <a:pt x="22882" y="10892"/>
                    <a:pt x="22765" y="7779"/>
                  </a:cubicBezTo>
                  <a:cubicBezTo>
                    <a:pt x="22682" y="5656"/>
                    <a:pt x="21565" y="4453"/>
                    <a:pt x="19982" y="4453"/>
                  </a:cubicBezTo>
                  <a:cubicBezTo>
                    <a:pt x="19306" y="4453"/>
                    <a:pt x="18545" y="4673"/>
                    <a:pt x="17743" y="5134"/>
                  </a:cubicBezTo>
                  <a:cubicBezTo>
                    <a:pt x="17676" y="5167"/>
                    <a:pt x="17609" y="5218"/>
                    <a:pt x="17542" y="5251"/>
                  </a:cubicBezTo>
                  <a:cubicBezTo>
                    <a:pt x="17425" y="5335"/>
                    <a:pt x="17291" y="5418"/>
                    <a:pt x="17174" y="5502"/>
                  </a:cubicBezTo>
                  <a:cubicBezTo>
                    <a:pt x="17207" y="5151"/>
                    <a:pt x="17241" y="4816"/>
                    <a:pt x="17241" y="4481"/>
                  </a:cubicBezTo>
                  <a:cubicBezTo>
                    <a:pt x="17229" y="1637"/>
                    <a:pt x="15807" y="1"/>
                    <a:pt x="13743" y="1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5"/>
            <p:cNvSpPr/>
            <p:nvPr/>
          </p:nvSpPr>
          <p:spPr>
            <a:xfrm>
              <a:off x="16222650" y="2848500"/>
              <a:ext cx="208850" cy="384025"/>
            </a:xfrm>
            <a:custGeom>
              <a:rect b="b" l="l" r="r" t="t"/>
              <a:pathLst>
                <a:path extrusionOk="0" h="15361" w="8354">
                  <a:moveTo>
                    <a:pt x="4416" y="0"/>
                  </a:moveTo>
                  <a:cubicBezTo>
                    <a:pt x="4370" y="0"/>
                    <a:pt x="4320" y="17"/>
                    <a:pt x="4270" y="50"/>
                  </a:cubicBezTo>
                  <a:cubicBezTo>
                    <a:pt x="4169" y="101"/>
                    <a:pt x="4069" y="201"/>
                    <a:pt x="4002" y="352"/>
                  </a:cubicBezTo>
                  <a:lnTo>
                    <a:pt x="135" y="8353"/>
                  </a:lnTo>
                  <a:cubicBezTo>
                    <a:pt x="1" y="8636"/>
                    <a:pt x="72" y="8864"/>
                    <a:pt x="253" y="8864"/>
                  </a:cubicBezTo>
                  <a:cubicBezTo>
                    <a:pt x="297" y="8864"/>
                    <a:pt x="348" y="8851"/>
                    <a:pt x="403" y="8821"/>
                  </a:cubicBezTo>
                  <a:lnTo>
                    <a:pt x="2429" y="7650"/>
                  </a:lnTo>
                  <a:lnTo>
                    <a:pt x="2445" y="14864"/>
                  </a:lnTo>
                  <a:cubicBezTo>
                    <a:pt x="2457" y="15183"/>
                    <a:pt x="2611" y="15360"/>
                    <a:pt x="2836" y="15360"/>
                  </a:cubicBezTo>
                  <a:cubicBezTo>
                    <a:pt x="2929" y="15360"/>
                    <a:pt x="3035" y="15330"/>
                    <a:pt x="3148" y="15266"/>
                  </a:cubicBezTo>
                  <a:lnTo>
                    <a:pt x="5542" y="13893"/>
                  </a:lnTo>
                  <a:cubicBezTo>
                    <a:pt x="5927" y="13659"/>
                    <a:pt x="6245" y="13123"/>
                    <a:pt x="6245" y="12688"/>
                  </a:cubicBezTo>
                  <a:lnTo>
                    <a:pt x="6228" y="5457"/>
                  </a:lnTo>
                  <a:lnTo>
                    <a:pt x="7919" y="4469"/>
                  </a:lnTo>
                  <a:cubicBezTo>
                    <a:pt x="8203" y="4319"/>
                    <a:pt x="8354" y="3867"/>
                    <a:pt x="8203" y="3716"/>
                  </a:cubicBezTo>
                  <a:lnTo>
                    <a:pt x="4538" y="50"/>
                  </a:lnTo>
                  <a:cubicBezTo>
                    <a:pt x="4504" y="17"/>
                    <a:pt x="4462" y="0"/>
                    <a:pt x="4416" y="0"/>
                  </a:cubicBezTo>
                  <a:close/>
                </a:path>
              </a:pathLst>
            </a:custGeom>
            <a:solidFill>
              <a:srgbClr val="E2A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9" name="Google Shape;12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487" y="1810850"/>
            <a:ext cx="4679577" cy="76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488" y="2500693"/>
            <a:ext cx="4679573" cy="2118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5"/>
          <p:cNvSpPr txBox="1"/>
          <p:nvPr/>
        </p:nvSpPr>
        <p:spPr>
          <a:xfrm>
            <a:off x="0" y="1670075"/>
            <a:ext cx="944400" cy="98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6"/>
          <p:cNvSpPr txBox="1"/>
          <p:nvPr>
            <p:ph idx="2" type="title"/>
          </p:nvPr>
        </p:nvSpPr>
        <p:spPr>
          <a:xfrm rot="168">
            <a:off x="1636550" y="2311375"/>
            <a:ext cx="6136500" cy="21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FEASIBILITY EVIDENCE</a:t>
            </a:r>
            <a:endParaRPr/>
          </a:p>
        </p:txBody>
      </p:sp>
      <p:sp>
        <p:nvSpPr>
          <p:cNvPr id="1267" name="Google Shape;126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idx="1" type="subTitle"/>
          </p:nvPr>
        </p:nvSpPr>
        <p:spPr>
          <a:xfrm>
            <a:off x="1282975" y="2647950"/>
            <a:ext cx="46335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Running into issues while integrating the COTS with the app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SOLUTION</a:t>
            </a:r>
            <a:r>
              <a:rPr lang="en" sz="1400">
                <a:solidFill>
                  <a:srgbClr val="FFFFFF"/>
                </a:solidFill>
              </a:rPr>
              <a:t>: 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We’ve only been at it for a week. Some more time should help us get a breakthrough.</a:t>
            </a:r>
            <a:endParaRPr sz="1400">
              <a:solidFill>
                <a:srgbClr val="FFFFFF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Work alongside the Nuleep Dev team to resolve issues.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73" name="Google Shape;373;p31"/>
          <p:cNvSpPr txBox="1"/>
          <p:nvPr>
            <p:ph type="title"/>
          </p:nvPr>
        </p:nvSpPr>
        <p:spPr>
          <a:xfrm>
            <a:off x="1282975" y="1667300"/>
            <a:ext cx="4233600" cy="9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 and Proposed Solutions</a:t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5761915" y="1480049"/>
            <a:ext cx="2184000" cy="218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6099483" y="1807109"/>
            <a:ext cx="1529400" cy="15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363" y="2380401"/>
            <a:ext cx="813625" cy="3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7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Jobseekers are demotivated &amp; disengaged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Company HR teams &amp; Recruiters never have enough time &amp; are demotivated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What does the Future of Work of work entail?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273" name="Google Shape;1273;p67"/>
          <p:cNvSpPr txBox="1"/>
          <p:nvPr>
            <p:ph type="title"/>
          </p:nvPr>
        </p:nvSpPr>
        <p:spPr>
          <a:xfrm>
            <a:off x="1282975" y="1481250"/>
            <a:ext cx="31677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Nuleep?</a:t>
            </a:r>
            <a:endParaRPr/>
          </a:p>
        </p:txBody>
      </p:sp>
      <p:grpSp>
        <p:nvGrpSpPr>
          <p:cNvPr id="1274" name="Google Shape;1274;p67"/>
          <p:cNvGrpSpPr/>
          <p:nvPr/>
        </p:nvGrpSpPr>
        <p:grpSpPr>
          <a:xfrm>
            <a:off x="7548021" y="1928805"/>
            <a:ext cx="1031609" cy="1285887"/>
            <a:chOff x="-45525375" y="7179975"/>
            <a:chExt cx="7475425" cy="9318025"/>
          </a:xfrm>
        </p:grpSpPr>
        <p:sp>
          <p:nvSpPr>
            <p:cNvPr id="1275" name="Google Shape;1275;p67"/>
            <p:cNvSpPr/>
            <p:nvPr/>
          </p:nvSpPr>
          <p:spPr>
            <a:xfrm>
              <a:off x="-45194325" y="13320300"/>
              <a:ext cx="6809125" cy="3177700"/>
            </a:xfrm>
            <a:custGeom>
              <a:rect b="b" l="l" r="r" t="t"/>
              <a:pathLst>
                <a:path extrusionOk="0" h="127108" w="272365">
                  <a:moveTo>
                    <a:pt x="202" y="0"/>
                  </a:moveTo>
                  <a:cubicBezTo>
                    <a:pt x="202" y="16"/>
                    <a:pt x="202" y="31"/>
                    <a:pt x="202" y="46"/>
                  </a:cubicBezTo>
                  <a:lnTo>
                    <a:pt x="202" y="46"/>
                  </a:lnTo>
                  <a:lnTo>
                    <a:pt x="202" y="0"/>
                  </a:lnTo>
                  <a:close/>
                  <a:moveTo>
                    <a:pt x="272365" y="807"/>
                  </a:moveTo>
                  <a:lnTo>
                    <a:pt x="272364" y="889"/>
                  </a:lnTo>
                  <a:lnTo>
                    <a:pt x="272364" y="889"/>
                  </a:lnTo>
                  <a:cubicBezTo>
                    <a:pt x="272365" y="862"/>
                    <a:pt x="272365" y="834"/>
                    <a:pt x="272365" y="807"/>
                  </a:cubicBezTo>
                  <a:close/>
                  <a:moveTo>
                    <a:pt x="202" y="47"/>
                  </a:moveTo>
                  <a:lnTo>
                    <a:pt x="68" y="47959"/>
                  </a:lnTo>
                  <a:cubicBezTo>
                    <a:pt x="0" y="68259"/>
                    <a:pt x="13410" y="88592"/>
                    <a:pt x="40263" y="104086"/>
                  </a:cubicBezTo>
                  <a:cubicBezTo>
                    <a:pt x="43456" y="105934"/>
                    <a:pt x="46817" y="107648"/>
                    <a:pt x="50245" y="109295"/>
                  </a:cubicBezTo>
                  <a:cubicBezTo>
                    <a:pt x="51388" y="109833"/>
                    <a:pt x="52598" y="110304"/>
                    <a:pt x="53774" y="110841"/>
                  </a:cubicBezTo>
                  <a:cubicBezTo>
                    <a:pt x="55791" y="111749"/>
                    <a:pt x="57807" y="112656"/>
                    <a:pt x="59891" y="113496"/>
                  </a:cubicBezTo>
                  <a:cubicBezTo>
                    <a:pt x="60261" y="113631"/>
                    <a:pt x="60630" y="113765"/>
                    <a:pt x="60966" y="113900"/>
                  </a:cubicBezTo>
                  <a:cubicBezTo>
                    <a:pt x="61773" y="114202"/>
                    <a:pt x="62580" y="114471"/>
                    <a:pt x="63353" y="114773"/>
                  </a:cubicBezTo>
                  <a:cubicBezTo>
                    <a:pt x="66075" y="115748"/>
                    <a:pt x="68831" y="116689"/>
                    <a:pt x="71620" y="117597"/>
                  </a:cubicBezTo>
                  <a:cubicBezTo>
                    <a:pt x="72561" y="117899"/>
                    <a:pt x="73536" y="118202"/>
                    <a:pt x="74477" y="118470"/>
                  </a:cubicBezTo>
                  <a:cubicBezTo>
                    <a:pt x="75149" y="118672"/>
                    <a:pt x="75754" y="118907"/>
                    <a:pt x="76426" y="119075"/>
                  </a:cubicBezTo>
                  <a:cubicBezTo>
                    <a:pt x="77569" y="119411"/>
                    <a:pt x="78745" y="119613"/>
                    <a:pt x="79888" y="119949"/>
                  </a:cubicBezTo>
                  <a:cubicBezTo>
                    <a:pt x="82711" y="120689"/>
                    <a:pt x="85501" y="121394"/>
                    <a:pt x="88357" y="121999"/>
                  </a:cubicBezTo>
                  <a:cubicBezTo>
                    <a:pt x="89130" y="122167"/>
                    <a:pt x="89836" y="122403"/>
                    <a:pt x="90609" y="122571"/>
                  </a:cubicBezTo>
                  <a:cubicBezTo>
                    <a:pt x="91718" y="122806"/>
                    <a:pt x="92861" y="122940"/>
                    <a:pt x="94004" y="123142"/>
                  </a:cubicBezTo>
                  <a:cubicBezTo>
                    <a:pt x="96390" y="123613"/>
                    <a:pt x="98776" y="124016"/>
                    <a:pt x="101230" y="124419"/>
                  </a:cubicBezTo>
                  <a:cubicBezTo>
                    <a:pt x="102171" y="124554"/>
                    <a:pt x="103145" y="124755"/>
                    <a:pt x="104120" y="124890"/>
                  </a:cubicBezTo>
                  <a:cubicBezTo>
                    <a:pt x="105162" y="125058"/>
                    <a:pt x="106237" y="125125"/>
                    <a:pt x="107279" y="125259"/>
                  </a:cubicBezTo>
                  <a:cubicBezTo>
                    <a:pt x="109564" y="125562"/>
                    <a:pt x="111816" y="125797"/>
                    <a:pt x="114102" y="126032"/>
                  </a:cubicBezTo>
                  <a:cubicBezTo>
                    <a:pt x="115177" y="126133"/>
                    <a:pt x="116253" y="126301"/>
                    <a:pt x="117328" y="126368"/>
                  </a:cubicBezTo>
                  <a:cubicBezTo>
                    <a:pt x="118336" y="126469"/>
                    <a:pt x="119378" y="126469"/>
                    <a:pt x="120386" y="126536"/>
                  </a:cubicBezTo>
                  <a:cubicBezTo>
                    <a:pt x="122672" y="126705"/>
                    <a:pt x="124957" y="126839"/>
                    <a:pt x="127276" y="126906"/>
                  </a:cubicBezTo>
                  <a:cubicBezTo>
                    <a:pt x="128419" y="126973"/>
                    <a:pt x="129562" y="127074"/>
                    <a:pt x="130738" y="127108"/>
                  </a:cubicBezTo>
                  <a:cubicBezTo>
                    <a:pt x="131645" y="127108"/>
                    <a:pt x="132586" y="127074"/>
                    <a:pt x="133494" y="127074"/>
                  </a:cubicBezTo>
                  <a:cubicBezTo>
                    <a:pt x="134524" y="127088"/>
                    <a:pt x="135554" y="127096"/>
                    <a:pt x="136584" y="127096"/>
                  </a:cubicBezTo>
                  <a:cubicBezTo>
                    <a:pt x="138041" y="127096"/>
                    <a:pt x="139498" y="127080"/>
                    <a:pt x="140955" y="127041"/>
                  </a:cubicBezTo>
                  <a:cubicBezTo>
                    <a:pt x="141784" y="127041"/>
                    <a:pt x="142613" y="127056"/>
                    <a:pt x="143432" y="127056"/>
                  </a:cubicBezTo>
                  <a:cubicBezTo>
                    <a:pt x="143842" y="127056"/>
                    <a:pt x="144249" y="127052"/>
                    <a:pt x="144652" y="127041"/>
                  </a:cubicBezTo>
                  <a:cubicBezTo>
                    <a:pt x="145391" y="127007"/>
                    <a:pt x="146131" y="126940"/>
                    <a:pt x="146870" y="126906"/>
                  </a:cubicBezTo>
                  <a:cubicBezTo>
                    <a:pt x="149928" y="126772"/>
                    <a:pt x="152987" y="126536"/>
                    <a:pt x="156045" y="126268"/>
                  </a:cubicBezTo>
                  <a:cubicBezTo>
                    <a:pt x="157289" y="126167"/>
                    <a:pt x="158532" y="126167"/>
                    <a:pt x="159742" y="126032"/>
                  </a:cubicBezTo>
                  <a:cubicBezTo>
                    <a:pt x="160347" y="125965"/>
                    <a:pt x="160952" y="125898"/>
                    <a:pt x="161523" y="125831"/>
                  </a:cubicBezTo>
                  <a:cubicBezTo>
                    <a:pt x="162464" y="125730"/>
                    <a:pt x="163372" y="125595"/>
                    <a:pt x="164279" y="125495"/>
                  </a:cubicBezTo>
                  <a:cubicBezTo>
                    <a:pt x="167439" y="125125"/>
                    <a:pt x="170598" y="124654"/>
                    <a:pt x="173690" y="124150"/>
                  </a:cubicBezTo>
                  <a:cubicBezTo>
                    <a:pt x="174463" y="124049"/>
                    <a:pt x="175236" y="123915"/>
                    <a:pt x="176009" y="123781"/>
                  </a:cubicBezTo>
                  <a:cubicBezTo>
                    <a:pt x="176378" y="123713"/>
                    <a:pt x="176748" y="123680"/>
                    <a:pt x="177118" y="123613"/>
                  </a:cubicBezTo>
                  <a:cubicBezTo>
                    <a:pt x="178597" y="123344"/>
                    <a:pt x="180008" y="122974"/>
                    <a:pt x="181487" y="122671"/>
                  </a:cubicBezTo>
                  <a:cubicBezTo>
                    <a:pt x="184008" y="122167"/>
                    <a:pt x="186528" y="121663"/>
                    <a:pt x="189015" y="121058"/>
                  </a:cubicBezTo>
                  <a:cubicBezTo>
                    <a:pt x="190830" y="120621"/>
                    <a:pt x="192578" y="120117"/>
                    <a:pt x="194359" y="119647"/>
                  </a:cubicBezTo>
                  <a:cubicBezTo>
                    <a:pt x="196712" y="118975"/>
                    <a:pt x="199064" y="118370"/>
                    <a:pt x="201383" y="117630"/>
                  </a:cubicBezTo>
                  <a:cubicBezTo>
                    <a:pt x="201887" y="117462"/>
                    <a:pt x="202391" y="117361"/>
                    <a:pt x="202862" y="117193"/>
                  </a:cubicBezTo>
                  <a:cubicBezTo>
                    <a:pt x="205685" y="116286"/>
                    <a:pt x="208441" y="115311"/>
                    <a:pt x="211130" y="114269"/>
                  </a:cubicBezTo>
                  <a:cubicBezTo>
                    <a:pt x="211533" y="114135"/>
                    <a:pt x="211936" y="113967"/>
                    <a:pt x="212340" y="113799"/>
                  </a:cubicBezTo>
                  <a:cubicBezTo>
                    <a:pt x="215297" y="112623"/>
                    <a:pt x="218188" y="111379"/>
                    <a:pt x="221011" y="110102"/>
                  </a:cubicBezTo>
                  <a:cubicBezTo>
                    <a:pt x="221851" y="109699"/>
                    <a:pt x="222691" y="109295"/>
                    <a:pt x="223531" y="108926"/>
                  </a:cubicBezTo>
                  <a:cubicBezTo>
                    <a:pt x="226657" y="107380"/>
                    <a:pt x="229749" y="105800"/>
                    <a:pt x="232706" y="104086"/>
                  </a:cubicBezTo>
                  <a:cubicBezTo>
                    <a:pt x="233278" y="103750"/>
                    <a:pt x="233816" y="103447"/>
                    <a:pt x="234353" y="103111"/>
                  </a:cubicBezTo>
                  <a:cubicBezTo>
                    <a:pt x="234891" y="102809"/>
                    <a:pt x="235362" y="102473"/>
                    <a:pt x="235866" y="102170"/>
                  </a:cubicBezTo>
                  <a:cubicBezTo>
                    <a:pt x="236706" y="101632"/>
                    <a:pt x="237512" y="101128"/>
                    <a:pt x="238319" y="100591"/>
                  </a:cubicBezTo>
                  <a:cubicBezTo>
                    <a:pt x="239058" y="100120"/>
                    <a:pt x="239798" y="99616"/>
                    <a:pt x="240504" y="99145"/>
                  </a:cubicBezTo>
                  <a:cubicBezTo>
                    <a:pt x="241277" y="98608"/>
                    <a:pt x="242050" y="98070"/>
                    <a:pt x="242789" y="97532"/>
                  </a:cubicBezTo>
                  <a:cubicBezTo>
                    <a:pt x="243495" y="97028"/>
                    <a:pt x="244133" y="96524"/>
                    <a:pt x="244806" y="95986"/>
                  </a:cubicBezTo>
                  <a:cubicBezTo>
                    <a:pt x="245545" y="95448"/>
                    <a:pt x="246251" y="94911"/>
                    <a:pt x="246956" y="94339"/>
                  </a:cubicBezTo>
                  <a:cubicBezTo>
                    <a:pt x="247595" y="93835"/>
                    <a:pt x="248200" y="93298"/>
                    <a:pt x="248839" y="92760"/>
                  </a:cubicBezTo>
                  <a:cubicBezTo>
                    <a:pt x="249477" y="92222"/>
                    <a:pt x="250149" y="91651"/>
                    <a:pt x="250788" y="91079"/>
                  </a:cubicBezTo>
                  <a:cubicBezTo>
                    <a:pt x="251057" y="90810"/>
                    <a:pt x="251326" y="90609"/>
                    <a:pt x="251594" y="90374"/>
                  </a:cubicBezTo>
                  <a:cubicBezTo>
                    <a:pt x="251830" y="90138"/>
                    <a:pt x="252031" y="89903"/>
                    <a:pt x="252267" y="89668"/>
                  </a:cubicBezTo>
                  <a:cubicBezTo>
                    <a:pt x="253342" y="88660"/>
                    <a:pt x="254350" y="87651"/>
                    <a:pt x="255325" y="86609"/>
                  </a:cubicBezTo>
                  <a:cubicBezTo>
                    <a:pt x="255695" y="86273"/>
                    <a:pt x="256031" y="85937"/>
                    <a:pt x="256333" y="85568"/>
                  </a:cubicBezTo>
                  <a:cubicBezTo>
                    <a:pt x="257577" y="84223"/>
                    <a:pt x="258787" y="82845"/>
                    <a:pt x="259862" y="81467"/>
                  </a:cubicBezTo>
                  <a:cubicBezTo>
                    <a:pt x="259929" y="81400"/>
                    <a:pt x="259963" y="81333"/>
                    <a:pt x="260030" y="81299"/>
                  </a:cubicBezTo>
                  <a:cubicBezTo>
                    <a:pt x="260266" y="80963"/>
                    <a:pt x="260501" y="80627"/>
                    <a:pt x="260736" y="80325"/>
                  </a:cubicBezTo>
                  <a:cubicBezTo>
                    <a:pt x="261408" y="79451"/>
                    <a:pt x="262047" y="78577"/>
                    <a:pt x="262652" y="77669"/>
                  </a:cubicBezTo>
                  <a:cubicBezTo>
                    <a:pt x="262988" y="77199"/>
                    <a:pt x="263290" y="76728"/>
                    <a:pt x="263593" y="76224"/>
                  </a:cubicBezTo>
                  <a:cubicBezTo>
                    <a:pt x="264130" y="75418"/>
                    <a:pt x="264635" y="74611"/>
                    <a:pt x="265105" y="73804"/>
                  </a:cubicBezTo>
                  <a:cubicBezTo>
                    <a:pt x="265206" y="73603"/>
                    <a:pt x="265374" y="73368"/>
                    <a:pt x="265508" y="73166"/>
                  </a:cubicBezTo>
                  <a:cubicBezTo>
                    <a:pt x="265676" y="72830"/>
                    <a:pt x="265845" y="72494"/>
                    <a:pt x="266013" y="72158"/>
                  </a:cubicBezTo>
                  <a:cubicBezTo>
                    <a:pt x="266382" y="71486"/>
                    <a:pt x="266718" y="70813"/>
                    <a:pt x="267054" y="70141"/>
                  </a:cubicBezTo>
                  <a:cubicBezTo>
                    <a:pt x="267357" y="69570"/>
                    <a:pt x="267592" y="68998"/>
                    <a:pt x="267861" y="68394"/>
                  </a:cubicBezTo>
                  <a:cubicBezTo>
                    <a:pt x="268164" y="67721"/>
                    <a:pt x="268466" y="67049"/>
                    <a:pt x="268735" y="66343"/>
                  </a:cubicBezTo>
                  <a:cubicBezTo>
                    <a:pt x="268869" y="66041"/>
                    <a:pt x="269004" y="65738"/>
                    <a:pt x="269105" y="65436"/>
                  </a:cubicBezTo>
                  <a:cubicBezTo>
                    <a:pt x="269239" y="65133"/>
                    <a:pt x="269306" y="64865"/>
                    <a:pt x="269407" y="64596"/>
                  </a:cubicBezTo>
                  <a:cubicBezTo>
                    <a:pt x="269642" y="63924"/>
                    <a:pt x="269844" y="63285"/>
                    <a:pt x="270046" y="62613"/>
                  </a:cubicBezTo>
                  <a:cubicBezTo>
                    <a:pt x="270247" y="62008"/>
                    <a:pt x="270415" y="61437"/>
                    <a:pt x="270583" y="60832"/>
                  </a:cubicBezTo>
                  <a:cubicBezTo>
                    <a:pt x="270751" y="60159"/>
                    <a:pt x="270919" y="59487"/>
                    <a:pt x="271054" y="58849"/>
                  </a:cubicBezTo>
                  <a:cubicBezTo>
                    <a:pt x="271121" y="58479"/>
                    <a:pt x="271256" y="58109"/>
                    <a:pt x="271323" y="57773"/>
                  </a:cubicBezTo>
                  <a:cubicBezTo>
                    <a:pt x="271356" y="57538"/>
                    <a:pt x="271390" y="57269"/>
                    <a:pt x="271424" y="57034"/>
                  </a:cubicBezTo>
                  <a:cubicBezTo>
                    <a:pt x="271558" y="56362"/>
                    <a:pt x="271659" y="55689"/>
                    <a:pt x="271760" y="54984"/>
                  </a:cubicBezTo>
                  <a:cubicBezTo>
                    <a:pt x="271827" y="54412"/>
                    <a:pt x="271928" y="53807"/>
                    <a:pt x="271961" y="53202"/>
                  </a:cubicBezTo>
                  <a:cubicBezTo>
                    <a:pt x="272029" y="52530"/>
                    <a:pt x="272096" y="51858"/>
                    <a:pt x="272129" y="51152"/>
                  </a:cubicBezTo>
                  <a:cubicBezTo>
                    <a:pt x="272129" y="50749"/>
                    <a:pt x="272197" y="50346"/>
                    <a:pt x="272197" y="49942"/>
                  </a:cubicBezTo>
                  <a:cubicBezTo>
                    <a:pt x="272230" y="49539"/>
                    <a:pt x="272230" y="49169"/>
                    <a:pt x="272230" y="48766"/>
                  </a:cubicBezTo>
                  <a:lnTo>
                    <a:pt x="272364" y="889"/>
                  </a:lnTo>
                  <a:lnTo>
                    <a:pt x="272364" y="889"/>
                  </a:lnTo>
                  <a:cubicBezTo>
                    <a:pt x="272360" y="1666"/>
                    <a:pt x="272296" y="2414"/>
                    <a:pt x="272264" y="3193"/>
                  </a:cubicBezTo>
                  <a:cubicBezTo>
                    <a:pt x="272230" y="3865"/>
                    <a:pt x="272163" y="4571"/>
                    <a:pt x="272096" y="5243"/>
                  </a:cubicBezTo>
                  <a:cubicBezTo>
                    <a:pt x="272062" y="5848"/>
                    <a:pt x="271961" y="6453"/>
                    <a:pt x="271894" y="7024"/>
                  </a:cubicBezTo>
                  <a:cubicBezTo>
                    <a:pt x="271793" y="7730"/>
                    <a:pt x="271692" y="8402"/>
                    <a:pt x="271558" y="9074"/>
                  </a:cubicBezTo>
                  <a:cubicBezTo>
                    <a:pt x="271457" y="9679"/>
                    <a:pt x="271323" y="10284"/>
                    <a:pt x="271188" y="10855"/>
                  </a:cubicBezTo>
                  <a:cubicBezTo>
                    <a:pt x="271054" y="11528"/>
                    <a:pt x="270886" y="12200"/>
                    <a:pt x="270718" y="12872"/>
                  </a:cubicBezTo>
                  <a:cubicBezTo>
                    <a:pt x="270550" y="13443"/>
                    <a:pt x="270382" y="14048"/>
                    <a:pt x="270180" y="14653"/>
                  </a:cubicBezTo>
                  <a:cubicBezTo>
                    <a:pt x="269978" y="15292"/>
                    <a:pt x="269777" y="15964"/>
                    <a:pt x="269541" y="16636"/>
                  </a:cubicBezTo>
                  <a:cubicBezTo>
                    <a:pt x="269340" y="17208"/>
                    <a:pt x="269105" y="17779"/>
                    <a:pt x="268869" y="18384"/>
                  </a:cubicBezTo>
                  <a:cubicBezTo>
                    <a:pt x="268600" y="19056"/>
                    <a:pt x="268298" y="19762"/>
                    <a:pt x="267995" y="20434"/>
                  </a:cubicBezTo>
                  <a:cubicBezTo>
                    <a:pt x="267727" y="21005"/>
                    <a:pt x="267491" y="21577"/>
                    <a:pt x="267189" y="22148"/>
                  </a:cubicBezTo>
                  <a:cubicBezTo>
                    <a:pt x="266853" y="22854"/>
                    <a:pt x="266517" y="23526"/>
                    <a:pt x="266147" y="24198"/>
                  </a:cubicBezTo>
                  <a:cubicBezTo>
                    <a:pt x="265845" y="24769"/>
                    <a:pt x="265542" y="25307"/>
                    <a:pt x="265240" y="25845"/>
                  </a:cubicBezTo>
                  <a:cubicBezTo>
                    <a:pt x="264769" y="26652"/>
                    <a:pt x="264265" y="27458"/>
                    <a:pt x="263727" y="28265"/>
                  </a:cubicBezTo>
                  <a:cubicBezTo>
                    <a:pt x="263425" y="28735"/>
                    <a:pt x="263122" y="29239"/>
                    <a:pt x="262786" y="29710"/>
                  </a:cubicBezTo>
                  <a:cubicBezTo>
                    <a:pt x="262181" y="30617"/>
                    <a:pt x="261543" y="31491"/>
                    <a:pt x="260870" y="32365"/>
                  </a:cubicBezTo>
                  <a:cubicBezTo>
                    <a:pt x="260568" y="32735"/>
                    <a:pt x="260299" y="33104"/>
                    <a:pt x="260030" y="33508"/>
                  </a:cubicBezTo>
                  <a:cubicBezTo>
                    <a:pt x="258921" y="34886"/>
                    <a:pt x="257745" y="36264"/>
                    <a:pt x="256468" y="37608"/>
                  </a:cubicBezTo>
                  <a:cubicBezTo>
                    <a:pt x="256165" y="37978"/>
                    <a:pt x="255829" y="38314"/>
                    <a:pt x="255493" y="38650"/>
                  </a:cubicBezTo>
                  <a:cubicBezTo>
                    <a:pt x="254518" y="39692"/>
                    <a:pt x="253477" y="40700"/>
                    <a:pt x="252401" y="41708"/>
                  </a:cubicBezTo>
                  <a:cubicBezTo>
                    <a:pt x="251931" y="42179"/>
                    <a:pt x="251426" y="42649"/>
                    <a:pt x="250922" y="43086"/>
                  </a:cubicBezTo>
                  <a:cubicBezTo>
                    <a:pt x="250284" y="43658"/>
                    <a:pt x="249612" y="44229"/>
                    <a:pt x="248939" y="44800"/>
                  </a:cubicBezTo>
                  <a:cubicBezTo>
                    <a:pt x="248334" y="45338"/>
                    <a:pt x="247729" y="45842"/>
                    <a:pt x="247091" y="46380"/>
                  </a:cubicBezTo>
                  <a:cubicBezTo>
                    <a:pt x="246385" y="46918"/>
                    <a:pt x="245679" y="47489"/>
                    <a:pt x="244974" y="48027"/>
                  </a:cubicBezTo>
                  <a:cubicBezTo>
                    <a:pt x="244301" y="48531"/>
                    <a:pt x="243629" y="49069"/>
                    <a:pt x="242923" y="49539"/>
                  </a:cubicBezTo>
                  <a:cubicBezTo>
                    <a:pt x="242184" y="50110"/>
                    <a:pt x="241411" y="50615"/>
                    <a:pt x="240638" y="51152"/>
                  </a:cubicBezTo>
                  <a:cubicBezTo>
                    <a:pt x="239932" y="51656"/>
                    <a:pt x="239193" y="52161"/>
                    <a:pt x="238454" y="52631"/>
                  </a:cubicBezTo>
                  <a:cubicBezTo>
                    <a:pt x="237647" y="53169"/>
                    <a:pt x="236840" y="53673"/>
                    <a:pt x="236000" y="54211"/>
                  </a:cubicBezTo>
                  <a:cubicBezTo>
                    <a:pt x="234958" y="54849"/>
                    <a:pt x="233916" y="55488"/>
                    <a:pt x="232841" y="56126"/>
                  </a:cubicBezTo>
                  <a:cubicBezTo>
                    <a:pt x="229883" y="57840"/>
                    <a:pt x="226791" y="59420"/>
                    <a:pt x="223666" y="60966"/>
                  </a:cubicBezTo>
                  <a:cubicBezTo>
                    <a:pt x="222826" y="61336"/>
                    <a:pt x="222019" y="61739"/>
                    <a:pt x="221179" y="62109"/>
                  </a:cubicBezTo>
                  <a:cubicBezTo>
                    <a:pt x="218322" y="63419"/>
                    <a:pt x="215432" y="64697"/>
                    <a:pt x="212474" y="65839"/>
                  </a:cubicBezTo>
                  <a:cubicBezTo>
                    <a:pt x="212071" y="66007"/>
                    <a:pt x="211667" y="66175"/>
                    <a:pt x="211298" y="66310"/>
                  </a:cubicBezTo>
                  <a:cubicBezTo>
                    <a:pt x="208105" y="67520"/>
                    <a:pt x="204811" y="68629"/>
                    <a:pt x="201518" y="69671"/>
                  </a:cubicBezTo>
                  <a:cubicBezTo>
                    <a:pt x="199199" y="70410"/>
                    <a:pt x="196880" y="71015"/>
                    <a:pt x="194527" y="71654"/>
                  </a:cubicBezTo>
                  <a:cubicBezTo>
                    <a:pt x="192712" y="72158"/>
                    <a:pt x="190965" y="72662"/>
                    <a:pt x="189150" y="73099"/>
                  </a:cubicBezTo>
                  <a:cubicBezTo>
                    <a:pt x="186696" y="73704"/>
                    <a:pt x="184142" y="74208"/>
                    <a:pt x="181655" y="74712"/>
                  </a:cubicBezTo>
                  <a:cubicBezTo>
                    <a:pt x="179806" y="75082"/>
                    <a:pt x="177992" y="75519"/>
                    <a:pt x="176143" y="75821"/>
                  </a:cubicBezTo>
                  <a:cubicBezTo>
                    <a:pt x="175370" y="75955"/>
                    <a:pt x="174597" y="76090"/>
                    <a:pt x="173858" y="76191"/>
                  </a:cubicBezTo>
                  <a:cubicBezTo>
                    <a:pt x="170732" y="76728"/>
                    <a:pt x="167573" y="77165"/>
                    <a:pt x="164414" y="77535"/>
                  </a:cubicBezTo>
                  <a:cubicBezTo>
                    <a:pt x="163506" y="77636"/>
                    <a:pt x="162599" y="77770"/>
                    <a:pt x="161658" y="77871"/>
                  </a:cubicBezTo>
                  <a:cubicBezTo>
                    <a:pt x="159843" y="78073"/>
                    <a:pt x="157994" y="78174"/>
                    <a:pt x="156180" y="78308"/>
                  </a:cubicBezTo>
                  <a:cubicBezTo>
                    <a:pt x="153121" y="78577"/>
                    <a:pt x="150063" y="78812"/>
                    <a:pt x="147004" y="78947"/>
                  </a:cubicBezTo>
                  <a:cubicBezTo>
                    <a:pt x="145022" y="79014"/>
                    <a:pt x="143072" y="79047"/>
                    <a:pt x="141089" y="79115"/>
                  </a:cubicBezTo>
                  <a:cubicBezTo>
                    <a:pt x="139331" y="79138"/>
                    <a:pt x="137572" y="79162"/>
                    <a:pt x="135814" y="79162"/>
                  </a:cubicBezTo>
                  <a:cubicBezTo>
                    <a:pt x="135085" y="79162"/>
                    <a:pt x="134357" y="79158"/>
                    <a:pt x="133628" y="79148"/>
                  </a:cubicBezTo>
                  <a:cubicBezTo>
                    <a:pt x="131544" y="79115"/>
                    <a:pt x="129461" y="79047"/>
                    <a:pt x="127411" y="78947"/>
                  </a:cubicBezTo>
                  <a:cubicBezTo>
                    <a:pt x="125092" y="78879"/>
                    <a:pt x="122806" y="78745"/>
                    <a:pt x="120521" y="78577"/>
                  </a:cubicBezTo>
                  <a:cubicBezTo>
                    <a:pt x="118404" y="78442"/>
                    <a:pt x="116320" y="78274"/>
                    <a:pt x="114202" y="78073"/>
                  </a:cubicBezTo>
                  <a:cubicBezTo>
                    <a:pt x="111951" y="77838"/>
                    <a:pt x="109699" y="77602"/>
                    <a:pt x="107414" y="77300"/>
                  </a:cubicBezTo>
                  <a:cubicBezTo>
                    <a:pt x="105397" y="77031"/>
                    <a:pt x="103347" y="76762"/>
                    <a:pt x="101330" y="76460"/>
                  </a:cubicBezTo>
                  <a:cubicBezTo>
                    <a:pt x="98911" y="76056"/>
                    <a:pt x="96524" y="75653"/>
                    <a:pt x="94138" y="75182"/>
                  </a:cubicBezTo>
                  <a:cubicBezTo>
                    <a:pt x="92222" y="74846"/>
                    <a:pt x="90374" y="74477"/>
                    <a:pt x="88492" y="74040"/>
                  </a:cubicBezTo>
                  <a:cubicBezTo>
                    <a:pt x="85635" y="73435"/>
                    <a:pt x="82812" y="72729"/>
                    <a:pt x="80022" y="71990"/>
                  </a:cubicBezTo>
                  <a:cubicBezTo>
                    <a:pt x="78208" y="71486"/>
                    <a:pt x="76393" y="71049"/>
                    <a:pt x="74612" y="70511"/>
                  </a:cubicBezTo>
                  <a:cubicBezTo>
                    <a:pt x="73637" y="70242"/>
                    <a:pt x="72696" y="69940"/>
                    <a:pt x="71755" y="69637"/>
                  </a:cubicBezTo>
                  <a:cubicBezTo>
                    <a:pt x="68932" y="68763"/>
                    <a:pt x="66209" y="67822"/>
                    <a:pt x="63487" y="66814"/>
                  </a:cubicBezTo>
                  <a:cubicBezTo>
                    <a:pt x="62680" y="66511"/>
                    <a:pt x="61907" y="66243"/>
                    <a:pt x="61101" y="65940"/>
                  </a:cubicBezTo>
                  <a:cubicBezTo>
                    <a:pt x="58647" y="64999"/>
                    <a:pt x="56261" y="63924"/>
                    <a:pt x="53909" y="62882"/>
                  </a:cubicBezTo>
                  <a:cubicBezTo>
                    <a:pt x="52732" y="62344"/>
                    <a:pt x="51522" y="61873"/>
                    <a:pt x="50380" y="61336"/>
                  </a:cubicBezTo>
                  <a:cubicBezTo>
                    <a:pt x="46952" y="59722"/>
                    <a:pt x="43591" y="57975"/>
                    <a:pt x="40398" y="56126"/>
                  </a:cubicBezTo>
                  <a:cubicBezTo>
                    <a:pt x="13565" y="40645"/>
                    <a:pt x="155" y="20331"/>
                    <a:pt x="202" y="47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7"/>
            <p:cNvSpPr/>
            <p:nvPr/>
          </p:nvSpPr>
          <p:spPr>
            <a:xfrm>
              <a:off x="-45525375" y="11359325"/>
              <a:ext cx="7475425" cy="3941375"/>
            </a:xfrm>
            <a:custGeom>
              <a:rect b="b" l="l" r="r" t="t"/>
              <a:pathLst>
                <a:path extrusionOk="0" h="157655" w="299017">
                  <a:moveTo>
                    <a:pt x="149039" y="0"/>
                  </a:moveTo>
                  <a:cubicBezTo>
                    <a:pt x="114226" y="0"/>
                    <a:pt x="79461" y="7697"/>
                    <a:pt x="53001" y="23085"/>
                  </a:cubicBezTo>
                  <a:cubicBezTo>
                    <a:pt x="1" y="53871"/>
                    <a:pt x="303" y="103780"/>
                    <a:pt x="53606" y="134565"/>
                  </a:cubicBezTo>
                  <a:cubicBezTo>
                    <a:pt x="80275" y="149958"/>
                    <a:pt x="115144" y="157654"/>
                    <a:pt x="149971" y="157654"/>
                  </a:cubicBezTo>
                  <a:cubicBezTo>
                    <a:pt x="184798" y="157654"/>
                    <a:pt x="219582" y="149958"/>
                    <a:pt x="246083" y="134565"/>
                  </a:cubicBezTo>
                  <a:cubicBezTo>
                    <a:pt x="299016" y="103813"/>
                    <a:pt x="298748" y="53905"/>
                    <a:pt x="245411" y="23119"/>
                  </a:cubicBezTo>
                  <a:cubicBezTo>
                    <a:pt x="218752" y="7705"/>
                    <a:pt x="183871" y="0"/>
                    <a:pt x="149039" y="0"/>
                  </a:cubicBez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7"/>
            <p:cNvSpPr/>
            <p:nvPr/>
          </p:nvSpPr>
          <p:spPr>
            <a:xfrm>
              <a:off x="-44943950" y="11666225"/>
              <a:ext cx="6312575" cy="3328225"/>
            </a:xfrm>
            <a:custGeom>
              <a:rect b="b" l="l" r="r" t="t"/>
              <a:pathLst>
                <a:path extrusionOk="0" h="133129" w="252503">
                  <a:moveTo>
                    <a:pt x="125841" y="0"/>
                  </a:moveTo>
                  <a:cubicBezTo>
                    <a:pt x="96447" y="0"/>
                    <a:pt x="67093" y="6495"/>
                    <a:pt x="44734" y="19480"/>
                  </a:cubicBezTo>
                  <a:cubicBezTo>
                    <a:pt x="1" y="45494"/>
                    <a:pt x="236" y="87639"/>
                    <a:pt x="45272" y="113618"/>
                  </a:cubicBezTo>
                  <a:cubicBezTo>
                    <a:pt x="67789" y="126625"/>
                    <a:pt x="97239" y="133128"/>
                    <a:pt x="126651" y="133128"/>
                  </a:cubicBezTo>
                  <a:cubicBezTo>
                    <a:pt x="156062" y="133128"/>
                    <a:pt x="185436" y="126625"/>
                    <a:pt x="207803" y="113618"/>
                  </a:cubicBezTo>
                  <a:cubicBezTo>
                    <a:pt x="252502" y="87639"/>
                    <a:pt x="252267" y="45494"/>
                    <a:pt x="207231" y="19514"/>
                  </a:cubicBezTo>
                  <a:cubicBezTo>
                    <a:pt x="184706" y="6503"/>
                    <a:pt x="155254" y="0"/>
                    <a:pt x="125841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7"/>
            <p:cNvSpPr/>
            <p:nvPr/>
          </p:nvSpPr>
          <p:spPr>
            <a:xfrm>
              <a:off x="-43447525" y="7179975"/>
              <a:ext cx="3319725" cy="1359500"/>
            </a:xfrm>
            <a:custGeom>
              <a:rect b="b" l="l" r="r" t="t"/>
              <a:pathLst>
                <a:path extrusionOk="0" h="54380" w="132789">
                  <a:moveTo>
                    <a:pt x="66319" y="1"/>
                  </a:moveTo>
                  <a:cubicBezTo>
                    <a:pt x="42289" y="1"/>
                    <a:pt x="18284" y="5311"/>
                    <a:pt x="1" y="15931"/>
                  </a:cubicBezTo>
                  <a:lnTo>
                    <a:pt x="66613" y="54380"/>
                  </a:lnTo>
                  <a:lnTo>
                    <a:pt x="132788" y="15931"/>
                  </a:lnTo>
                  <a:cubicBezTo>
                    <a:pt x="114404" y="5311"/>
                    <a:pt x="90349" y="1"/>
                    <a:pt x="66319" y="1"/>
                  </a:cubicBez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7"/>
            <p:cNvSpPr/>
            <p:nvPr/>
          </p:nvSpPr>
          <p:spPr>
            <a:xfrm>
              <a:off x="-41793125" y="7578250"/>
              <a:ext cx="1665325" cy="5655525"/>
            </a:xfrm>
            <a:custGeom>
              <a:rect b="b" l="l" r="r" t="t"/>
              <a:pathLst>
                <a:path extrusionOk="0" h="226221" w="66613">
                  <a:moveTo>
                    <a:pt x="66612" y="0"/>
                  </a:moveTo>
                  <a:lnTo>
                    <a:pt x="437" y="38449"/>
                  </a:lnTo>
                  <a:lnTo>
                    <a:pt x="0" y="226220"/>
                  </a:lnTo>
                  <a:lnTo>
                    <a:pt x="66175" y="187772"/>
                  </a:lnTo>
                  <a:lnTo>
                    <a:pt x="66612" y="0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7"/>
            <p:cNvSpPr/>
            <p:nvPr/>
          </p:nvSpPr>
          <p:spPr>
            <a:xfrm>
              <a:off x="-43459275" y="7578250"/>
              <a:ext cx="1677075" cy="5655525"/>
            </a:xfrm>
            <a:custGeom>
              <a:rect b="b" l="l" r="r" t="t"/>
              <a:pathLst>
                <a:path extrusionOk="0" h="226221" w="67083">
                  <a:moveTo>
                    <a:pt x="471" y="0"/>
                  </a:moveTo>
                  <a:lnTo>
                    <a:pt x="0" y="187772"/>
                  </a:lnTo>
                  <a:lnTo>
                    <a:pt x="66646" y="226220"/>
                  </a:lnTo>
                  <a:lnTo>
                    <a:pt x="67083" y="38449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7"/>
            <p:cNvSpPr/>
            <p:nvPr/>
          </p:nvSpPr>
          <p:spPr>
            <a:xfrm>
              <a:off x="-41669625" y="9559475"/>
              <a:ext cx="2350950" cy="5100975"/>
            </a:xfrm>
            <a:custGeom>
              <a:rect b="b" l="l" r="r" t="t"/>
              <a:pathLst>
                <a:path extrusionOk="0" h="204039" w="94038">
                  <a:moveTo>
                    <a:pt x="94037" y="1"/>
                  </a:moveTo>
                  <a:lnTo>
                    <a:pt x="94037" y="86"/>
                  </a:lnTo>
                  <a:lnTo>
                    <a:pt x="94037" y="86"/>
                  </a:lnTo>
                  <a:cubicBezTo>
                    <a:pt x="94037" y="58"/>
                    <a:pt x="94037" y="29"/>
                    <a:pt x="94037" y="1"/>
                  </a:cubicBezTo>
                  <a:close/>
                  <a:moveTo>
                    <a:pt x="94037" y="86"/>
                  </a:moveTo>
                  <a:lnTo>
                    <a:pt x="94037" y="86"/>
                  </a:lnTo>
                  <a:cubicBezTo>
                    <a:pt x="94034" y="626"/>
                    <a:pt x="94002" y="1138"/>
                    <a:pt x="93970" y="1681"/>
                  </a:cubicBezTo>
                  <a:cubicBezTo>
                    <a:pt x="93970" y="2151"/>
                    <a:pt x="93937" y="2622"/>
                    <a:pt x="93869" y="3092"/>
                  </a:cubicBezTo>
                  <a:cubicBezTo>
                    <a:pt x="93836" y="3496"/>
                    <a:pt x="93769" y="3933"/>
                    <a:pt x="93735" y="4336"/>
                  </a:cubicBezTo>
                  <a:cubicBezTo>
                    <a:pt x="93668" y="4807"/>
                    <a:pt x="93601" y="5277"/>
                    <a:pt x="93500" y="5748"/>
                  </a:cubicBezTo>
                  <a:cubicBezTo>
                    <a:pt x="93432" y="6151"/>
                    <a:pt x="93332" y="6554"/>
                    <a:pt x="93231" y="6991"/>
                  </a:cubicBezTo>
                  <a:cubicBezTo>
                    <a:pt x="93130" y="7428"/>
                    <a:pt x="93029" y="7899"/>
                    <a:pt x="92895" y="8335"/>
                  </a:cubicBezTo>
                  <a:cubicBezTo>
                    <a:pt x="92794" y="8772"/>
                    <a:pt x="92659" y="9176"/>
                    <a:pt x="92559" y="9579"/>
                  </a:cubicBezTo>
                  <a:cubicBezTo>
                    <a:pt x="92391" y="10049"/>
                    <a:pt x="92256" y="10486"/>
                    <a:pt x="92088" y="10957"/>
                  </a:cubicBezTo>
                  <a:cubicBezTo>
                    <a:pt x="91954" y="11360"/>
                    <a:pt x="91786" y="11764"/>
                    <a:pt x="91651" y="12167"/>
                  </a:cubicBezTo>
                  <a:cubicBezTo>
                    <a:pt x="91450" y="12637"/>
                    <a:pt x="91248" y="13108"/>
                    <a:pt x="91046" y="13578"/>
                  </a:cubicBezTo>
                  <a:cubicBezTo>
                    <a:pt x="90878" y="13982"/>
                    <a:pt x="90677" y="14385"/>
                    <a:pt x="90475" y="14788"/>
                  </a:cubicBezTo>
                  <a:cubicBezTo>
                    <a:pt x="90240" y="15259"/>
                    <a:pt x="90004" y="15696"/>
                    <a:pt x="89769" y="16166"/>
                  </a:cubicBezTo>
                  <a:cubicBezTo>
                    <a:pt x="89567" y="16570"/>
                    <a:pt x="89332" y="16939"/>
                    <a:pt x="89131" y="17309"/>
                  </a:cubicBezTo>
                  <a:cubicBezTo>
                    <a:pt x="88794" y="17880"/>
                    <a:pt x="88458" y="18418"/>
                    <a:pt x="88089" y="18989"/>
                  </a:cubicBezTo>
                  <a:cubicBezTo>
                    <a:pt x="87887" y="19325"/>
                    <a:pt x="87652" y="19662"/>
                    <a:pt x="87450" y="19998"/>
                  </a:cubicBezTo>
                  <a:cubicBezTo>
                    <a:pt x="87013" y="20603"/>
                    <a:pt x="86576" y="21208"/>
                    <a:pt x="86106" y="21813"/>
                  </a:cubicBezTo>
                  <a:cubicBezTo>
                    <a:pt x="85904" y="22081"/>
                    <a:pt x="85736" y="22350"/>
                    <a:pt x="85534" y="22586"/>
                  </a:cubicBezTo>
                  <a:cubicBezTo>
                    <a:pt x="84761" y="23560"/>
                    <a:pt x="83955" y="24501"/>
                    <a:pt x="83081" y="25442"/>
                  </a:cubicBezTo>
                  <a:cubicBezTo>
                    <a:pt x="82879" y="25678"/>
                    <a:pt x="82611" y="25913"/>
                    <a:pt x="82409" y="26148"/>
                  </a:cubicBezTo>
                  <a:cubicBezTo>
                    <a:pt x="81703" y="26854"/>
                    <a:pt x="80997" y="27560"/>
                    <a:pt x="80258" y="28265"/>
                  </a:cubicBezTo>
                  <a:cubicBezTo>
                    <a:pt x="79922" y="28601"/>
                    <a:pt x="79586" y="28904"/>
                    <a:pt x="79250" y="29206"/>
                  </a:cubicBezTo>
                  <a:cubicBezTo>
                    <a:pt x="78813" y="29610"/>
                    <a:pt x="78342" y="30013"/>
                    <a:pt x="77905" y="30383"/>
                  </a:cubicBezTo>
                  <a:cubicBezTo>
                    <a:pt x="77468" y="30752"/>
                    <a:pt x="77031" y="31122"/>
                    <a:pt x="76595" y="31492"/>
                  </a:cubicBezTo>
                  <a:cubicBezTo>
                    <a:pt x="76124" y="31862"/>
                    <a:pt x="75620" y="32265"/>
                    <a:pt x="75116" y="32635"/>
                  </a:cubicBezTo>
                  <a:cubicBezTo>
                    <a:pt x="74679" y="32971"/>
                    <a:pt x="74208" y="33340"/>
                    <a:pt x="73738" y="33676"/>
                  </a:cubicBezTo>
                  <a:cubicBezTo>
                    <a:pt x="73234" y="34046"/>
                    <a:pt x="72696" y="34416"/>
                    <a:pt x="72158" y="34785"/>
                  </a:cubicBezTo>
                  <a:cubicBezTo>
                    <a:pt x="71654" y="35155"/>
                    <a:pt x="71150" y="35491"/>
                    <a:pt x="70646" y="35794"/>
                  </a:cubicBezTo>
                  <a:cubicBezTo>
                    <a:pt x="70074" y="36163"/>
                    <a:pt x="69503" y="36533"/>
                    <a:pt x="68932" y="36903"/>
                  </a:cubicBezTo>
                  <a:cubicBezTo>
                    <a:pt x="68226" y="37340"/>
                    <a:pt x="67520" y="37777"/>
                    <a:pt x="66781" y="38214"/>
                  </a:cubicBezTo>
                  <a:cubicBezTo>
                    <a:pt x="64731" y="39390"/>
                    <a:pt x="62613" y="40499"/>
                    <a:pt x="60429" y="41541"/>
                  </a:cubicBezTo>
                  <a:cubicBezTo>
                    <a:pt x="59857" y="41843"/>
                    <a:pt x="59253" y="42112"/>
                    <a:pt x="58648" y="42381"/>
                  </a:cubicBezTo>
                  <a:cubicBezTo>
                    <a:pt x="56799" y="43255"/>
                    <a:pt x="54883" y="44061"/>
                    <a:pt x="52934" y="44834"/>
                  </a:cubicBezTo>
                  <a:cubicBezTo>
                    <a:pt x="52531" y="44969"/>
                    <a:pt x="52161" y="45137"/>
                    <a:pt x="51791" y="45271"/>
                  </a:cubicBezTo>
                  <a:cubicBezTo>
                    <a:pt x="49573" y="46112"/>
                    <a:pt x="47288" y="46885"/>
                    <a:pt x="44969" y="47624"/>
                  </a:cubicBezTo>
                  <a:cubicBezTo>
                    <a:pt x="43456" y="48094"/>
                    <a:pt x="41910" y="48498"/>
                    <a:pt x="40364" y="48935"/>
                  </a:cubicBezTo>
                  <a:cubicBezTo>
                    <a:pt x="39087" y="49271"/>
                    <a:pt x="37844" y="49640"/>
                    <a:pt x="36533" y="49943"/>
                  </a:cubicBezTo>
                  <a:cubicBezTo>
                    <a:pt x="34953" y="50346"/>
                    <a:pt x="33340" y="50649"/>
                    <a:pt x="31727" y="50985"/>
                  </a:cubicBezTo>
                  <a:cubicBezTo>
                    <a:pt x="30383" y="51254"/>
                    <a:pt x="29038" y="51556"/>
                    <a:pt x="27660" y="51791"/>
                  </a:cubicBezTo>
                  <a:cubicBezTo>
                    <a:pt x="27123" y="51892"/>
                    <a:pt x="26585" y="51959"/>
                    <a:pt x="26047" y="52060"/>
                  </a:cubicBezTo>
                  <a:cubicBezTo>
                    <a:pt x="23930" y="52396"/>
                    <a:pt x="21745" y="52699"/>
                    <a:pt x="19561" y="52968"/>
                  </a:cubicBezTo>
                  <a:cubicBezTo>
                    <a:pt x="18922" y="53035"/>
                    <a:pt x="18317" y="53136"/>
                    <a:pt x="17679" y="53203"/>
                  </a:cubicBezTo>
                  <a:cubicBezTo>
                    <a:pt x="16435" y="53337"/>
                    <a:pt x="15158" y="53405"/>
                    <a:pt x="13914" y="53505"/>
                  </a:cubicBezTo>
                  <a:cubicBezTo>
                    <a:pt x="11797" y="53674"/>
                    <a:pt x="9680" y="53842"/>
                    <a:pt x="7562" y="53942"/>
                  </a:cubicBezTo>
                  <a:cubicBezTo>
                    <a:pt x="5210" y="54043"/>
                    <a:pt x="2824" y="54110"/>
                    <a:pt x="471" y="54110"/>
                  </a:cubicBezTo>
                  <a:lnTo>
                    <a:pt x="1" y="204039"/>
                  </a:lnTo>
                  <a:cubicBezTo>
                    <a:pt x="1883" y="204039"/>
                    <a:pt x="3765" y="204005"/>
                    <a:pt x="5613" y="203938"/>
                  </a:cubicBezTo>
                  <a:cubicBezTo>
                    <a:pt x="6117" y="203938"/>
                    <a:pt x="6621" y="203871"/>
                    <a:pt x="7126" y="203837"/>
                  </a:cubicBezTo>
                  <a:cubicBezTo>
                    <a:pt x="9243" y="203770"/>
                    <a:pt x="11327" y="203602"/>
                    <a:pt x="13444" y="203434"/>
                  </a:cubicBezTo>
                  <a:cubicBezTo>
                    <a:pt x="14284" y="203367"/>
                    <a:pt x="15158" y="203333"/>
                    <a:pt x="16032" y="203266"/>
                  </a:cubicBezTo>
                  <a:cubicBezTo>
                    <a:pt x="16435" y="203232"/>
                    <a:pt x="16805" y="203165"/>
                    <a:pt x="17208" y="203098"/>
                  </a:cubicBezTo>
                  <a:cubicBezTo>
                    <a:pt x="17847" y="203030"/>
                    <a:pt x="18485" y="202963"/>
                    <a:pt x="19124" y="202896"/>
                  </a:cubicBezTo>
                  <a:cubicBezTo>
                    <a:pt x="21275" y="202627"/>
                    <a:pt x="23459" y="202325"/>
                    <a:pt x="25610" y="201989"/>
                  </a:cubicBezTo>
                  <a:cubicBezTo>
                    <a:pt x="26148" y="201888"/>
                    <a:pt x="26686" y="201821"/>
                    <a:pt x="27223" y="201720"/>
                  </a:cubicBezTo>
                  <a:cubicBezTo>
                    <a:pt x="27492" y="201652"/>
                    <a:pt x="27761" y="201619"/>
                    <a:pt x="27996" y="201585"/>
                  </a:cubicBezTo>
                  <a:cubicBezTo>
                    <a:pt x="29106" y="201384"/>
                    <a:pt x="30181" y="201115"/>
                    <a:pt x="31257" y="200879"/>
                  </a:cubicBezTo>
                  <a:cubicBezTo>
                    <a:pt x="32870" y="200577"/>
                    <a:pt x="34483" y="200241"/>
                    <a:pt x="36096" y="199871"/>
                  </a:cubicBezTo>
                  <a:cubicBezTo>
                    <a:pt x="37373" y="199569"/>
                    <a:pt x="38650" y="199165"/>
                    <a:pt x="39928" y="198829"/>
                  </a:cubicBezTo>
                  <a:cubicBezTo>
                    <a:pt x="41474" y="198426"/>
                    <a:pt x="43020" y="197989"/>
                    <a:pt x="44498" y="197519"/>
                  </a:cubicBezTo>
                  <a:cubicBezTo>
                    <a:pt x="44801" y="197451"/>
                    <a:pt x="45103" y="197384"/>
                    <a:pt x="45406" y="197283"/>
                  </a:cubicBezTo>
                  <a:cubicBezTo>
                    <a:pt x="47422" y="196645"/>
                    <a:pt x="49405" y="195939"/>
                    <a:pt x="51354" y="195200"/>
                  </a:cubicBezTo>
                  <a:cubicBezTo>
                    <a:pt x="51724" y="195032"/>
                    <a:pt x="52094" y="194897"/>
                    <a:pt x="52464" y="194729"/>
                  </a:cubicBezTo>
                  <a:cubicBezTo>
                    <a:pt x="54413" y="193956"/>
                    <a:pt x="56329" y="193149"/>
                    <a:pt x="58211" y="192276"/>
                  </a:cubicBezTo>
                  <a:cubicBezTo>
                    <a:pt x="58782" y="192007"/>
                    <a:pt x="59387" y="191738"/>
                    <a:pt x="59958" y="191469"/>
                  </a:cubicBezTo>
                  <a:cubicBezTo>
                    <a:pt x="62143" y="190394"/>
                    <a:pt x="64260" y="189318"/>
                    <a:pt x="66310" y="188142"/>
                  </a:cubicBezTo>
                  <a:cubicBezTo>
                    <a:pt x="66714" y="187907"/>
                    <a:pt x="67083" y="187671"/>
                    <a:pt x="67453" y="187470"/>
                  </a:cubicBezTo>
                  <a:cubicBezTo>
                    <a:pt x="67823" y="187234"/>
                    <a:pt x="68125" y="187033"/>
                    <a:pt x="68495" y="186797"/>
                  </a:cubicBezTo>
                  <a:cubicBezTo>
                    <a:pt x="69066" y="186461"/>
                    <a:pt x="69638" y="186092"/>
                    <a:pt x="70209" y="185722"/>
                  </a:cubicBezTo>
                  <a:cubicBezTo>
                    <a:pt x="70713" y="185386"/>
                    <a:pt x="71184" y="185050"/>
                    <a:pt x="71688" y="184714"/>
                  </a:cubicBezTo>
                  <a:cubicBezTo>
                    <a:pt x="72225" y="184344"/>
                    <a:pt x="72763" y="183974"/>
                    <a:pt x="73267" y="183605"/>
                  </a:cubicBezTo>
                  <a:cubicBezTo>
                    <a:pt x="73738" y="183235"/>
                    <a:pt x="74208" y="182899"/>
                    <a:pt x="74679" y="182529"/>
                  </a:cubicBezTo>
                  <a:cubicBezTo>
                    <a:pt x="75183" y="182159"/>
                    <a:pt x="75654" y="181790"/>
                    <a:pt x="76124" y="181386"/>
                  </a:cubicBezTo>
                  <a:cubicBezTo>
                    <a:pt x="76595" y="181050"/>
                    <a:pt x="76998" y="180681"/>
                    <a:pt x="77435" y="180311"/>
                  </a:cubicBezTo>
                  <a:cubicBezTo>
                    <a:pt x="77905" y="179908"/>
                    <a:pt x="78342" y="179538"/>
                    <a:pt x="78779" y="179135"/>
                  </a:cubicBezTo>
                  <a:cubicBezTo>
                    <a:pt x="78947" y="178967"/>
                    <a:pt x="79149" y="178799"/>
                    <a:pt x="79350" y="178631"/>
                  </a:cubicBezTo>
                  <a:cubicBezTo>
                    <a:pt x="79519" y="178496"/>
                    <a:pt x="79653" y="178328"/>
                    <a:pt x="79821" y="178160"/>
                  </a:cubicBezTo>
                  <a:cubicBezTo>
                    <a:pt x="80560" y="177488"/>
                    <a:pt x="81266" y="176782"/>
                    <a:pt x="81938" y="176076"/>
                  </a:cubicBezTo>
                  <a:cubicBezTo>
                    <a:pt x="82174" y="175807"/>
                    <a:pt x="82409" y="175572"/>
                    <a:pt x="82611" y="175337"/>
                  </a:cubicBezTo>
                  <a:cubicBezTo>
                    <a:pt x="83484" y="174396"/>
                    <a:pt x="84291" y="173455"/>
                    <a:pt x="85064" y="172514"/>
                  </a:cubicBezTo>
                  <a:cubicBezTo>
                    <a:pt x="85098" y="172447"/>
                    <a:pt x="85131" y="172413"/>
                    <a:pt x="85165" y="172379"/>
                  </a:cubicBezTo>
                  <a:cubicBezTo>
                    <a:pt x="85333" y="172178"/>
                    <a:pt x="85467" y="171942"/>
                    <a:pt x="85635" y="171707"/>
                  </a:cubicBezTo>
                  <a:cubicBezTo>
                    <a:pt x="86106" y="171102"/>
                    <a:pt x="86576" y="170497"/>
                    <a:pt x="86980" y="169892"/>
                  </a:cubicBezTo>
                  <a:cubicBezTo>
                    <a:pt x="87215" y="169556"/>
                    <a:pt x="87417" y="169220"/>
                    <a:pt x="87618" y="168884"/>
                  </a:cubicBezTo>
                  <a:cubicBezTo>
                    <a:pt x="87988" y="168346"/>
                    <a:pt x="88324" y="167775"/>
                    <a:pt x="88660" y="167237"/>
                  </a:cubicBezTo>
                  <a:cubicBezTo>
                    <a:pt x="88761" y="167069"/>
                    <a:pt x="88862" y="166935"/>
                    <a:pt x="88929" y="166767"/>
                  </a:cubicBezTo>
                  <a:cubicBezTo>
                    <a:pt x="89063" y="166531"/>
                    <a:pt x="89164" y="166330"/>
                    <a:pt x="89299" y="166095"/>
                  </a:cubicBezTo>
                  <a:cubicBezTo>
                    <a:pt x="89534" y="165624"/>
                    <a:pt x="89803" y="165153"/>
                    <a:pt x="90038" y="164683"/>
                  </a:cubicBezTo>
                  <a:cubicBezTo>
                    <a:pt x="90206" y="164280"/>
                    <a:pt x="90408" y="163876"/>
                    <a:pt x="90576" y="163473"/>
                  </a:cubicBezTo>
                  <a:cubicBezTo>
                    <a:pt x="90777" y="163003"/>
                    <a:pt x="90979" y="162532"/>
                    <a:pt x="91181" y="162061"/>
                  </a:cubicBezTo>
                  <a:cubicBezTo>
                    <a:pt x="91248" y="161860"/>
                    <a:pt x="91349" y="161658"/>
                    <a:pt x="91450" y="161423"/>
                  </a:cubicBezTo>
                  <a:cubicBezTo>
                    <a:pt x="91517" y="161255"/>
                    <a:pt x="91550" y="161053"/>
                    <a:pt x="91651" y="160852"/>
                  </a:cubicBezTo>
                  <a:cubicBezTo>
                    <a:pt x="91786" y="160415"/>
                    <a:pt x="91954" y="159944"/>
                    <a:pt x="92088" y="159507"/>
                  </a:cubicBezTo>
                  <a:cubicBezTo>
                    <a:pt x="92223" y="159070"/>
                    <a:pt x="92323" y="158667"/>
                    <a:pt x="92458" y="158264"/>
                  </a:cubicBezTo>
                  <a:cubicBezTo>
                    <a:pt x="92559" y="157793"/>
                    <a:pt x="92693" y="157356"/>
                    <a:pt x="92794" y="156886"/>
                  </a:cubicBezTo>
                  <a:cubicBezTo>
                    <a:pt x="92828" y="156650"/>
                    <a:pt x="92928" y="156382"/>
                    <a:pt x="92962" y="156146"/>
                  </a:cubicBezTo>
                  <a:cubicBezTo>
                    <a:pt x="92996" y="155978"/>
                    <a:pt x="93029" y="155810"/>
                    <a:pt x="93029" y="155642"/>
                  </a:cubicBezTo>
                  <a:cubicBezTo>
                    <a:pt x="93130" y="155172"/>
                    <a:pt x="93197" y="154701"/>
                    <a:pt x="93264" y="154231"/>
                  </a:cubicBezTo>
                  <a:cubicBezTo>
                    <a:pt x="93332" y="153827"/>
                    <a:pt x="93365" y="153424"/>
                    <a:pt x="93432" y="152987"/>
                  </a:cubicBezTo>
                  <a:cubicBezTo>
                    <a:pt x="93466" y="152517"/>
                    <a:pt x="93500" y="152046"/>
                    <a:pt x="93533" y="151576"/>
                  </a:cubicBezTo>
                  <a:cubicBezTo>
                    <a:pt x="93533" y="151307"/>
                    <a:pt x="93567" y="151038"/>
                    <a:pt x="93567" y="150769"/>
                  </a:cubicBezTo>
                  <a:cubicBezTo>
                    <a:pt x="93601" y="150466"/>
                    <a:pt x="93601" y="150198"/>
                    <a:pt x="93601" y="149929"/>
                  </a:cubicBezTo>
                  <a:lnTo>
                    <a:pt x="94037" y="86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7"/>
            <p:cNvSpPr/>
            <p:nvPr/>
          </p:nvSpPr>
          <p:spPr>
            <a:xfrm>
              <a:off x="-41666275" y="8591550"/>
              <a:ext cx="2580325" cy="2320700"/>
            </a:xfrm>
            <a:custGeom>
              <a:rect b="b" l="l" r="r" t="t"/>
              <a:pathLst>
                <a:path extrusionOk="0" h="92828" w="103213">
                  <a:moveTo>
                    <a:pt x="66210" y="0"/>
                  </a:moveTo>
                  <a:lnTo>
                    <a:pt x="1" y="38482"/>
                  </a:lnTo>
                  <a:lnTo>
                    <a:pt x="337" y="92827"/>
                  </a:lnTo>
                  <a:cubicBezTo>
                    <a:pt x="24367" y="92827"/>
                    <a:pt x="48364" y="87551"/>
                    <a:pt x="66647" y="76931"/>
                  </a:cubicBezTo>
                  <a:cubicBezTo>
                    <a:pt x="103213" y="55690"/>
                    <a:pt x="102978" y="21241"/>
                    <a:pt x="66210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7"/>
            <p:cNvSpPr/>
            <p:nvPr/>
          </p:nvSpPr>
          <p:spPr>
            <a:xfrm>
              <a:off x="-44257500" y="11106325"/>
              <a:ext cx="2367750" cy="3554125"/>
            </a:xfrm>
            <a:custGeom>
              <a:rect b="b" l="l" r="r" t="t"/>
              <a:pathLst>
                <a:path extrusionOk="0" h="142165" w="94710">
                  <a:moveTo>
                    <a:pt x="505" y="0"/>
                  </a:moveTo>
                  <a:lnTo>
                    <a:pt x="35" y="87517"/>
                  </a:lnTo>
                  <a:cubicBezTo>
                    <a:pt x="1" y="101532"/>
                    <a:pt x="9243" y="115547"/>
                    <a:pt x="27762" y="126268"/>
                  </a:cubicBezTo>
                  <a:cubicBezTo>
                    <a:pt x="29980" y="127545"/>
                    <a:pt x="32265" y="128721"/>
                    <a:pt x="34651" y="129864"/>
                  </a:cubicBezTo>
                  <a:cubicBezTo>
                    <a:pt x="35424" y="130234"/>
                    <a:pt x="36265" y="130536"/>
                    <a:pt x="37071" y="130906"/>
                  </a:cubicBezTo>
                  <a:cubicBezTo>
                    <a:pt x="38483" y="131544"/>
                    <a:pt x="39894" y="132183"/>
                    <a:pt x="41373" y="132754"/>
                  </a:cubicBezTo>
                  <a:cubicBezTo>
                    <a:pt x="41608" y="132855"/>
                    <a:pt x="41844" y="132922"/>
                    <a:pt x="42079" y="133023"/>
                  </a:cubicBezTo>
                  <a:cubicBezTo>
                    <a:pt x="42583" y="133225"/>
                    <a:pt x="43121" y="133393"/>
                    <a:pt x="43625" y="133594"/>
                  </a:cubicBezTo>
                  <a:cubicBezTo>
                    <a:pt x="45541" y="134300"/>
                    <a:pt x="47456" y="134939"/>
                    <a:pt x="49406" y="135577"/>
                  </a:cubicBezTo>
                  <a:cubicBezTo>
                    <a:pt x="50044" y="135779"/>
                    <a:pt x="50683" y="135981"/>
                    <a:pt x="51355" y="136182"/>
                  </a:cubicBezTo>
                  <a:cubicBezTo>
                    <a:pt x="51792" y="136317"/>
                    <a:pt x="52229" y="136451"/>
                    <a:pt x="52666" y="136586"/>
                  </a:cubicBezTo>
                  <a:cubicBezTo>
                    <a:pt x="53472" y="136787"/>
                    <a:pt x="54279" y="136955"/>
                    <a:pt x="55086" y="137157"/>
                  </a:cubicBezTo>
                  <a:cubicBezTo>
                    <a:pt x="57035" y="137695"/>
                    <a:pt x="58984" y="138165"/>
                    <a:pt x="60933" y="138602"/>
                  </a:cubicBezTo>
                  <a:cubicBezTo>
                    <a:pt x="61471" y="138737"/>
                    <a:pt x="61975" y="138871"/>
                    <a:pt x="62513" y="139005"/>
                  </a:cubicBezTo>
                  <a:cubicBezTo>
                    <a:pt x="63286" y="139140"/>
                    <a:pt x="64059" y="139241"/>
                    <a:pt x="64832" y="139409"/>
                  </a:cubicBezTo>
                  <a:cubicBezTo>
                    <a:pt x="66479" y="139711"/>
                    <a:pt x="68126" y="139980"/>
                    <a:pt x="69772" y="140249"/>
                  </a:cubicBezTo>
                  <a:cubicBezTo>
                    <a:pt x="70445" y="140350"/>
                    <a:pt x="71083" y="140518"/>
                    <a:pt x="71755" y="140585"/>
                  </a:cubicBezTo>
                  <a:cubicBezTo>
                    <a:pt x="72495" y="140720"/>
                    <a:pt x="73234" y="140753"/>
                    <a:pt x="74007" y="140854"/>
                  </a:cubicBezTo>
                  <a:cubicBezTo>
                    <a:pt x="75553" y="141056"/>
                    <a:pt x="77099" y="141224"/>
                    <a:pt x="78645" y="141358"/>
                  </a:cubicBezTo>
                  <a:cubicBezTo>
                    <a:pt x="79385" y="141425"/>
                    <a:pt x="80124" y="141560"/>
                    <a:pt x="80863" y="141627"/>
                  </a:cubicBezTo>
                  <a:cubicBezTo>
                    <a:pt x="81569" y="141661"/>
                    <a:pt x="82275" y="141694"/>
                    <a:pt x="83014" y="141728"/>
                  </a:cubicBezTo>
                  <a:cubicBezTo>
                    <a:pt x="84560" y="141829"/>
                    <a:pt x="86140" y="141929"/>
                    <a:pt x="87686" y="141997"/>
                  </a:cubicBezTo>
                  <a:cubicBezTo>
                    <a:pt x="88492" y="141997"/>
                    <a:pt x="89265" y="142097"/>
                    <a:pt x="90038" y="142097"/>
                  </a:cubicBezTo>
                  <a:cubicBezTo>
                    <a:pt x="91416" y="142131"/>
                    <a:pt x="92828" y="142165"/>
                    <a:pt x="94240" y="142165"/>
                  </a:cubicBezTo>
                  <a:lnTo>
                    <a:pt x="94710" y="54614"/>
                  </a:lnTo>
                  <a:lnTo>
                    <a:pt x="94710" y="54614"/>
                  </a:lnTo>
                  <a:cubicBezTo>
                    <a:pt x="94417" y="54619"/>
                    <a:pt x="94125" y="54621"/>
                    <a:pt x="93832" y="54621"/>
                  </a:cubicBezTo>
                  <a:cubicBezTo>
                    <a:pt x="91940" y="54621"/>
                    <a:pt x="90048" y="54533"/>
                    <a:pt x="88156" y="54446"/>
                  </a:cubicBezTo>
                  <a:cubicBezTo>
                    <a:pt x="86577" y="54379"/>
                    <a:pt x="85031" y="54312"/>
                    <a:pt x="83451" y="54211"/>
                  </a:cubicBezTo>
                  <a:cubicBezTo>
                    <a:pt x="82006" y="54110"/>
                    <a:pt x="80561" y="53976"/>
                    <a:pt x="79082" y="53841"/>
                  </a:cubicBezTo>
                  <a:cubicBezTo>
                    <a:pt x="77536" y="53707"/>
                    <a:pt x="75990" y="53505"/>
                    <a:pt x="74444" y="53337"/>
                  </a:cubicBezTo>
                  <a:cubicBezTo>
                    <a:pt x="73033" y="53135"/>
                    <a:pt x="71621" y="52934"/>
                    <a:pt x="70243" y="52732"/>
                  </a:cubicBezTo>
                  <a:cubicBezTo>
                    <a:pt x="68563" y="52463"/>
                    <a:pt x="66949" y="52194"/>
                    <a:pt x="65303" y="51858"/>
                  </a:cubicBezTo>
                  <a:cubicBezTo>
                    <a:pt x="63992" y="51623"/>
                    <a:pt x="62681" y="51354"/>
                    <a:pt x="61404" y="51085"/>
                  </a:cubicBezTo>
                  <a:cubicBezTo>
                    <a:pt x="59421" y="50648"/>
                    <a:pt x="57472" y="50144"/>
                    <a:pt x="55522" y="49640"/>
                  </a:cubicBezTo>
                  <a:cubicBezTo>
                    <a:pt x="54279" y="49304"/>
                    <a:pt x="53035" y="49001"/>
                    <a:pt x="51792" y="48632"/>
                  </a:cubicBezTo>
                  <a:cubicBezTo>
                    <a:pt x="51153" y="48430"/>
                    <a:pt x="50515" y="48228"/>
                    <a:pt x="49876" y="48027"/>
                  </a:cubicBezTo>
                  <a:cubicBezTo>
                    <a:pt x="47893" y="47422"/>
                    <a:pt x="45978" y="46750"/>
                    <a:pt x="44095" y="46078"/>
                  </a:cubicBezTo>
                  <a:cubicBezTo>
                    <a:pt x="43558" y="45876"/>
                    <a:pt x="43054" y="45708"/>
                    <a:pt x="42516" y="45506"/>
                  </a:cubicBezTo>
                  <a:cubicBezTo>
                    <a:pt x="40835" y="44834"/>
                    <a:pt x="39189" y="44095"/>
                    <a:pt x="37542" y="43389"/>
                  </a:cubicBezTo>
                  <a:cubicBezTo>
                    <a:pt x="36735" y="43019"/>
                    <a:pt x="35895" y="42683"/>
                    <a:pt x="35088" y="42313"/>
                  </a:cubicBezTo>
                  <a:cubicBezTo>
                    <a:pt x="32736" y="41204"/>
                    <a:pt x="30417" y="39994"/>
                    <a:pt x="28199" y="38717"/>
                  </a:cubicBezTo>
                  <a:cubicBezTo>
                    <a:pt x="9714" y="28030"/>
                    <a:pt x="472" y="14015"/>
                    <a:pt x="505" y="0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67"/>
            <p:cNvSpPr/>
            <p:nvPr/>
          </p:nvSpPr>
          <p:spPr>
            <a:xfrm>
              <a:off x="-44476775" y="10158550"/>
              <a:ext cx="2587025" cy="2320700"/>
            </a:xfrm>
            <a:custGeom>
              <a:rect b="b" l="l" r="r" t="t"/>
              <a:pathLst>
                <a:path extrusionOk="0" h="92828" w="103481">
                  <a:moveTo>
                    <a:pt x="36533" y="0"/>
                  </a:moveTo>
                  <a:cubicBezTo>
                    <a:pt x="0" y="21241"/>
                    <a:pt x="202" y="55690"/>
                    <a:pt x="36970" y="76931"/>
                  </a:cubicBezTo>
                  <a:cubicBezTo>
                    <a:pt x="55296" y="87484"/>
                    <a:pt x="79300" y="92828"/>
                    <a:pt x="103256" y="92828"/>
                  </a:cubicBezTo>
                  <a:cubicBezTo>
                    <a:pt x="103331" y="92828"/>
                    <a:pt x="103406" y="92828"/>
                    <a:pt x="103481" y="92828"/>
                  </a:cubicBezTo>
                  <a:lnTo>
                    <a:pt x="103145" y="38449"/>
                  </a:lnTo>
                  <a:lnTo>
                    <a:pt x="36533" y="0"/>
                  </a:ln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8"/>
          <p:cNvSpPr txBox="1"/>
          <p:nvPr>
            <p:ph idx="1" type="subTitle"/>
          </p:nvPr>
        </p:nvSpPr>
        <p:spPr>
          <a:xfrm>
            <a:off x="1069775" y="25717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Fast-track match to purpose driven talent with AI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Help companies with scaling &amp; engaging their workforce.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</a:pPr>
            <a:r>
              <a:rPr lang="en" sz="1400">
                <a:solidFill>
                  <a:schemeClr val="lt1"/>
                </a:solidFill>
              </a:rPr>
              <a:t>Jobs &amp; Industries are changing with tech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291" name="Google Shape;1291;p68"/>
          <p:cNvSpPr txBox="1"/>
          <p:nvPr>
            <p:ph type="title"/>
          </p:nvPr>
        </p:nvSpPr>
        <p:spPr>
          <a:xfrm>
            <a:off x="1282975" y="1481250"/>
            <a:ext cx="52908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and Benefits Analysis</a:t>
            </a:r>
            <a:endParaRPr/>
          </a:p>
        </p:txBody>
      </p:sp>
      <p:sp>
        <p:nvSpPr>
          <p:cNvPr id="1292" name="Google Shape;129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93" name="Google Shape;1293;p68"/>
          <p:cNvGrpSpPr/>
          <p:nvPr/>
        </p:nvGrpSpPr>
        <p:grpSpPr>
          <a:xfrm>
            <a:off x="7266603" y="1803501"/>
            <a:ext cx="1674470" cy="1536493"/>
            <a:chOff x="-868347" y="1414601"/>
            <a:chExt cx="1674470" cy="1536493"/>
          </a:xfrm>
        </p:grpSpPr>
        <p:sp>
          <p:nvSpPr>
            <p:cNvPr id="1294" name="Google Shape;1294;p68"/>
            <p:cNvSpPr/>
            <p:nvPr/>
          </p:nvSpPr>
          <p:spPr>
            <a:xfrm>
              <a:off x="-812618" y="1996228"/>
              <a:ext cx="1618741" cy="935533"/>
            </a:xfrm>
            <a:custGeom>
              <a:rect b="b" l="l" r="r" t="t"/>
              <a:pathLst>
                <a:path extrusionOk="0" h="213836" w="369998">
                  <a:moveTo>
                    <a:pt x="221431" y="0"/>
                  </a:moveTo>
                  <a:cubicBezTo>
                    <a:pt x="220028" y="0"/>
                    <a:pt x="218625" y="311"/>
                    <a:pt x="217549" y="933"/>
                  </a:cubicBezTo>
                  <a:lnTo>
                    <a:pt x="2152" y="126125"/>
                  </a:lnTo>
                  <a:cubicBezTo>
                    <a:pt x="1" y="127368"/>
                    <a:pt x="34" y="129385"/>
                    <a:pt x="2185" y="130628"/>
                  </a:cubicBezTo>
                  <a:lnTo>
                    <a:pt x="144686" y="212902"/>
                  </a:lnTo>
                  <a:cubicBezTo>
                    <a:pt x="145761" y="213524"/>
                    <a:pt x="147165" y="213835"/>
                    <a:pt x="148564" y="213835"/>
                  </a:cubicBezTo>
                  <a:cubicBezTo>
                    <a:pt x="149963" y="213835"/>
                    <a:pt x="151357" y="213524"/>
                    <a:pt x="152416" y="212902"/>
                  </a:cubicBezTo>
                  <a:lnTo>
                    <a:pt x="367847" y="87710"/>
                  </a:lnTo>
                  <a:cubicBezTo>
                    <a:pt x="369998" y="86467"/>
                    <a:pt x="369965" y="84450"/>
                    <a:pt x="367814" y="83240"/>
                  </a:cubicBezTo>
                  <a:lnTo>
                    <a:pt x="225313" y="933"/>
                  </a:lnTo>
                  <a:cubicBezTo>
                    <a:pt x="224238" y="311"/>
                    <a:pt x="222834" y="0"/>
                    <a:pt x="221431" y="0"/>
                  </a:cubicBezTo>
                  <a:close/>
                </a:path>
              </a:pathLst>
            </a:custGeom>
            <a:solidFill>
              <a:srgbClr val="CAA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8"/>
            <p:cNvSpPr/>
            <p:nvPr/>
          </p:nvSpPr>
          <p:spPr>
            <a:xfrm>
              <a:off x="-810264" y="2370141"/>
              <a:ext cx="1614038" cy="580952"/>
            </a:xfrm>
            <a:custGeom>
              <a:rect b="b" l="l" r="r" t="t"/>
              <a:pathLst>
                <a:path extrusionOk="0" h="132789" w="368923">
                  <a:moveTo>
                    <a:pt x="368922" y="0"/>
                  </a:moveTo>
                  <a:cubicBezTo>
                    <a:pt x="368922" y="202"/>
                    <a:pt x="368889" y="404"/>
                    <a:pt x="368822" y="572"/>
                  </a:cubicBezTo>
                  <a:cubicBezTo>
                    <a:pt x="368822" y="605"/>
                    <a:pt x="368822" y="639"/>
                    <a:pt x="368788" y="639"/>
                  </a:cubicBezTo>
                  <a:cubicBezTo>
                    <a:pt x="368754" y="807"/>
                    <a:pt x="368654" y="975"/>
                    <a:pt x="368553" y="1143"/>
                  </a:cubicBezTo>
                  <a:cubicBezTo>
                    <a:pt x="368519" y="1177"/>
                    <a:pt x="368485" y="1210"/>
                    <a:pt x="368485" y="1244"/>
                  </a:cubicBezTo>
                  <a:cubicBezTo>
                    <a:pt x="368351" y="1412"/>
                    <a:pt x="368217" y="1580"/>
                    <a:pt x="368049" y="1714"/>
                  </a:cubicBezTo>
                  <a:cubicBezTo>
                    <a:pt x="367948" y="1815"/>
                    <a:pt x="367780" y="1916"/>
                    <a:pt x="367679" y="2017"/>
                  </a:cubicBezTo>
                  <a:cubicBezTo>
                    <a:pt x="367544" y="2084"/>
                    <a:pt x="367444" y="2185"/>
                    <a:pt x="367309" y="2252"/>
                  </a:cubicBezTo>
                  <a:lnTo>
                    <a:pt x="151912" y="127444"/>
                  </a:lnTo>
                  <a:cubicBezTo>
                    <a:pt x="151575" y="127613"/>
                    <a:pt x="151206" y="127781"/>
                    <a:pt x="150802" y="127915"/>
                  </a:cubicBezTo>
                  <a:cubicBezTo>
                    <a:pt x="150702" y="127949"/>
                    <a:pt x="150534" y="128016"/>
                    <a:pt x="150399" y="128049"/>
                  </a:cubicBezTo>
                  <a:cubicBezTo>
                    <a:pt x="150231" y="128083"/>
                    <a:pt x="150063" y="128150"/>
                    <a:pt x="149861" y="128184"/>
                  </a:cubicBezTo>
                  <a:cubicBezTo>
                    <a:pt x="149626" y="128217"/>
                    <a:pt x="149425" y="128251"/>
                    <a:pt x="149189" y="128285"/>
                  </a:cubicBezTo>
                  <a:cubicBezTo>
                    <a:pt x="149122" y="128285"/>
                    <a:pt x="149088" y="128318"/>
                    <a:pt x="149021" y="128318"/>
                  </a:cubicBezTo>
                  <a:cubicBezTo>
                    <a:pt x="148719" y="128352"/>
                    <a:pt x="148416" y="128352"/>
                    <a:pt x="148114" y="128352"/>
                  </a:cubicBezTo>
                  <a:lnTo>
                    <a:pt x="147946" y="128352"/>
                  </a:lnTo>
                  <a:cubicBezTo>
                    <a:pt x="147643" y="128352"/>
                    <a:pt x="147341" y="128352"/>
                    <a:pt x="147038" y="128318"/>
                  </a:cubicBezTo>
                  <a:cubicBezTo>
                    <a:pt x="147005" y="128318"/>
                    <a:pt x="146971" y="128318"/>
                    <a:pt x="146904" y="128285"/>
                  </a:cubicBezTo>
                  <a:cubicBezTo>
                    <a:pt x="146601" y="128251"/>
                    <a:pt x="146333" y="128217"/>
                    <a:pt x="146030" y="128150"/>
                  </a:cubicBezTo>
                  <a:cubicBezTo>
                    <a:pt x="145996" y="128117"/>
                    <a:pt x="145929" y="128117"/>
                    <a:pt x="145862" y="128117"/>
                  </a:cubicBezTo>
                  <a:cubicBezTo>
                    <a:pt x="145627" y="128049"/>
                    <a:pt x="145358" y="127949"/>
                    <a:pt x="145123" y="127881"/>
                  </a:cubicBezTo>
                  <a:cubicBezTo>
                    <a:pt x="145089" y="127848"/>
                    <a:pt x="145022" y="127848"/>
                    <a:pt x="144988" y="127814"/>
                  </a:cubicBezTo>
                  <a:cubicBezTo>
                    <a:pt x="144686" y="127713"/>
                    <a:pt x="144417" y="127579"/>
                    <a:pt x="144148" y="127444"/>
                  </a:cubicBezTo>
                  <a:lnTo>
                    <a:pt x="1647" y="45170"/>
                  </a:lnTo>
                  <a:cubicBezTo>
                    <a:pt x="841" y="44700"/>
                    <a:pt x="337" y="44095"/>
                    <a:pt x="135" y="43490"/>
                  </a:cubicBezTo>
                  <a:cubicBezTo>
                    <a:pt x="68" y="43288"/>
                    <a:pt x="34" y="43087"/>
                    <a:pt x="34" y="42885"/>
                  </a:cubicBezTo>
                  <a:lnTo>
                    <a:pt x="1" y="47288"/>
                  </a:lnTo>
                  <a:cubicBezTo>
                    <a:pt x="1" y="48128"/>
                    <a:pt x="538" y="48935"/>
                    <a:pt x="1647" y="49573"/>
                  </a:cubicBezTo>
                  <a:lnTo>
                    <a:pt x="144148" y="131847"/>
                  </a:lnTo>
                  <a:cubicBezTo>
                    <a:pt x="144383" y="131982"/>
                    <a:pt x="144652" y="132116"/>
                    <a:pt x="144921" y="132217"/>
                  </a:cubicBezTo>
                  <a:cubicBezTo>
                    <a:pt x="144955" y="132217"/>
                    <a:pt x="144955" y="132251"/>
                    <a:pt x="144988" y="132251"/>
                  </a:cubicBezTo>
                  <a:cubicBezTo>
                    <a:pt x="145022" y="132251"/>
                    <a:pt x="145055" y="132284"/>
                    <a:pt x="145123" y="132284"/>
                  </a:cubicBezTo>
                  <a:cubicBezTo>
                    <a:pt x="145257" y="132351"/>
                    <a:pt x="145425" y="132419"/>
                    <a:pt x="145593" y="132452"/>
                  </a:cubicBezTo>
                  <a:cubicBezTo>
                    <a:pt x="145694" y="132486"/>
                    <a:pt x="145795" y="132486"/>
                    <a:pt x="145862" y="132519"/>
                  </a:cubicBezTo>
                  <a:cubicBezTo>
                    <a:pt x="145929" y="132519"/>
                    <a:pt x="145963" y="132553"/>
                    <a:pt x="146030" y="132553"/>
                  </a:cubicBezTo>
                  <a:cubicBezTo>
                    <a:pt x="146064" y="132587"/>
                    <a:pt x="146131" y="132587"/>
                    <a:pt x="146164" y="132587"/>
                  </a:cubicBezTo>
                  <a:cubicBezTo>
                    <a:pt x="146333" y="132620"/>
                    <a:pt x="146534" y="132654"/>
                    <a:pt x="146702" y="132687"/>
                  </a:cubicBezTo>
                  <a:cubicBezTo>
                    <a:pt x="146769" y="132687"/>
                    <a:pt x="146837" y="132687"/>
                    <a:pt x="146904" y="132721"/>
                  </a:cubicBezTo>
                  <a:lnTo>
                    <a:pt x="147038" y="132721"/>
                  </a:lnTo>
                  <a:cubicBezTo>
                    <a:pt x="147106" y="132721"/>
                    <a:pt x="147173" y="132755"/>
                    <a:pt x="147240" y="132755"/>
                  </a:cubicBezTo>
                  <a:cubicBezTo>
                    <a:pt x="147408" y="132755"/>
                    <a:pt x="147610" y="132755"/>
                    <a:pt x="147778" y="132788"/>
                  </a:cubicBezTo>
                  <a:lnTo>
                    <a:pt x="148349" y="132788"/>
                  </a:lnTo>
                  <a:cubicBezTo>
                    <a:pt x="148551" y="132755"/>
                    <a:pt x="148752" y="132755"/>
                    <a:pt x="148954" y="132721"/>
                  </a:cubicBezTo>
                  <a:lnTo>
                    <a:pt x="149021" y="132721"/>
                  </a:lnTo>
                  <a:cubicBezTo>
                    <a:pt x="149088" y="132721"/>
                    <a:pt x="149122" y="132721"/>
                    <a:pt x="149189" y="132687"/>
                  </a:cubicBezTo>
                  <a:cubicBezTo>
                    <a:pt x="149357" y="132687"/>
                    <a:pt x="149492" y="132654"/>
                    <a:pt x="149660" y="132654"/>
                  </a:cubicBezTo>
                  <a:cubicBezTo>
                    <a:pt x="149727" y="132620"/>
                    <a:pt x="149794" y="132620"/>
                    <a:pt x="149861" y="132587"/>
                  </a:cubicBezTo>
                  <a:cubicBezTo>
                    <a:pt x="150029" y="132553"/>
                    <a:pt x="150231" y="132519"/>
                    <a:pt x="150399" y="132452"/>
                  </a:cubicBezTo>
                  <a:cubicBezTo>
                    <a:pt x="150500" y="132419"/>
                    <a:pt x="150601" y="132419"/>
                    <a:pt x="150702" y="132385"/>
                  </a:cubicBezTo>
                  <a:cubicBezTo>
                    <a:pt x="150735" y="132351"/>
                    <a:pt x="150769" y="132351"/>
                    <a:pt x="150802" y="132318"/>
                  </a:cubicBezTo>
                  <a:cubicBezTo>
                    <a:pt x="151206" y="132183"/>
                    <a:pt x="151575" y="132049"/>
                    <a:pt x="151878" y="131847"/>
                  </a:cubicBezTo>
                  <a:lnTo>
                    <a:pt x="367309" y="6655"/>
                  </a:lnTo>
                  <a:cubicBezTo>
                    <a:pt x="367343" y="6655"/>
                    <a:pt x="367376" y="6621"/>
                    <a:pt x="367376" y="6621"/>
                  </a:cubicBezTo>
                  <a:cubicBezTo>
                    <a:pt x="367477" y="6554"/>
                    <a:pt x="367578" y="6487"/>
                    <a:pt x="367645" y="6420"/>
                  </a:cubicBezTo>
                  <a:cubicBezTo>
                    <a:pt x="367780" y="6319"/>
                    <a:pt x="367914" y="6218"/>
                    <a:pt x="368049" y="6117"/>
                  </a:cubicBezTo>
                  <a:lnTo>
                    <a:pt x="368082" y="6117"/>
                  </a:lnTo>
                  <a:cubicBezTo>
                    <a:pt x="368217" y="5983"/>
                    <a:pt x="368317" y="5882"/>
                    <a:pt x="368418" y="5748"/>
                  </a:cubicBezTo>
                  <a:cubicBezTo>
                    <a:pt x="368452" y="5714"/>
                    <a:pt x="368452" y="5680"/>
                    <a:pt x="368485" y="5647"/>
                  </a:cubicBezTo>
                  <a:cubicBezTo>
                    <a:pt x="368485" y="5613"/>
                    <a:pt x="368519" y="5579"/>
                    <a:pt x="368519" y="5579"/>
                  </a:cubicBezTo>
                  <a:cubicBezTo>
                    <a:pt x="368553" y="5512"/>
                    <a:pt x="368620" y="5479"/>
                    <a:pt x="368620" y="5411"/>
                  </a:cubicBezTo>
                  <a:cubicBezTo>
                    <a:pt x="368687" y="5311"/>
                    <a:pt x="368754" y="5210"/>
                    <a:pt x="368788" y="5109"/>
                  </a:cubicBezTo>
                  <a:lnTo>
                    <a:pt x="368788" y="5042"/>
                  </a:lnTo>
                  <a:cubicBezTo>
                    <a:pt x="368788" y="5042"/>
                    <a:pt x="368822" y="5008"/>
                    <a:pt x="368822" y="5008"/>
                  </a:cubicBezTo>
                  <a:cubicBezTo>
                    <a:pt x="368822" y="4941"/>
                    <a:pt x="368855" y="4874"/>
                    <a:pt x="368855" y="4806"/>
                  </a:cubicBezTo>
                  <a:cubicBezTo>
                    <a:pt x="368889" y="4672"/>
                    <a:pt x="368889" y="4571"/>
                    <a:pt x="368922" y="4470"/>
                  </a:cubicBezTo>
                  <a:lnTo>
                    <a:pt x="368922" y="4437"/>
                  </a:lnTo>
                  <a:lnTo>
                    <a:pt x="368922" y="0"/>
                  </a:lnTo>
                  <a:close/>
                </a:path>
              </a:pathLst>
            </a:custGeom>
            <a:solidFill>
              <a:srgbClr val="AB7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68"/>
            <p:cNvSpPr/>
            <p:nvPr/>
          </p:nvSpPr>
          <p:spPr>
            <a:xfrm>
              <a:off x="-730563" y="2042362"/>
              <a:ext cx="1499492" cy="869295"/>
            </a:xfrm>
            <a:custGeom>
              <a:rect b="b" l="l" r="r" t="t"/>
              <a:pathLst>
                <a:path extrusionOk="0" h="198696" w="342741">
                  <a:moveTo>
                    <a:pt x="212945" y="1"/>
                  </a:moveTo>
                  <a:lnTo>
                    <a:pt x="0" y="123748"/>
                  </a:lnTo>
                  <a:lnTo>
                    <a:pt x="129797" y="198695"/>
                  </a:lnTo>
                  <a:lnTo>
                    <a:pt x="342741" y="74914"/>
                  </a:lnTo>
                  <a:lnTo>
                    <a:pt x="212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68"/>
            <p:cNvSpPr/>
            <p:nvPr/>
          </p:nvSpPr>
          <p:spPr>
            <a:xfrm>
              <a:off x="-658217" y="2493812"/>
              <a:ext cx="39703" cy="20882"/>
            </a:xfrm>
            <a:custGeom>
              <a:rect b="b" l="l" r="r" t="t"/>
              <a:pathLst>
                <a:path extrusionOk="0" h="4773" w="9075">
                  <a:moveTo>
                    <a:pt x="4538" y="0"/>
                  </a:moveTo>
                  <a:cubicBezTo>
                    <a:pt x="3479" y="0"/>
                    <a:pt x="2421" y="236"/>
                    <a:pt x="1614" y="706"/>
                  </a:cubicBezTo>
                  <a:cubicBezTo>
                    <a:pt x="1" y="1614"/>
                    <a:pt x="35" y="3126"/>
                    <a:pt x="1648" y="4067"/>
                  </a:cubicBezTo>
                  <a:cubicBezTo>
                    <a:pt x="2454" y="4537"/>
                    <a:pt x="3505" y="4773"/>
                    <a:pt x="4555" y="4773"/>
                  </a:cubicBezTo>
                  <a:cubicBezTo>
                    <a:pt x="5605" y="4773"/>
                    <a:pt x="6655" y="4537"/>
                    <a:pt x="7462" y="4067"/>
                  </a:cubicBezTo>
                  <a:cubicBezTo>
                    <a:pt x="9075" y="3126"/>
                    <a:pt x="9075" y="1647"/>
                    <a:pt x="7462" y="706"/>
                  </a:cubicBezTo>
                  <a:cubicBezTo>
                    <a:pt x="6655" y="236"/>
                    <a:pt x="5597" y="0"/>
                    <a:pt x="4538" y="0"/>
                  </a:cubicBez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8"/>
            <p:cNvSpPr/>
            <p:nvPr/>
          </p:nvSpPr>
          <p:spPr>
            <a:xfrm>
              <a:off x="-702036" y="2519251"/>
              <a:ext cx="39703" cy="20882"/>
            </a:xfrm>
            <a:custGeom>
              <a:rect b="b" l="l" r="r" t="t"/>
              <a:pathLst>
                <a:path extrusionOk="0" h="4773" w="9075">
                  <a:moveTo>
                    <a:pt x="4538" y="1"/>
                  </a:moveTo>
                  <a:cubicBezTo>
                    <a:pt x="3479" y="1"/>
                    <a:pt x="2420" y="236"/>
                    <a:pt x="1614" y="706"/>
                  </a:cubicBezTo>
                  <a:cubicBezTo>
                    <a:pt x="1" y="1647"/>
                    <a:pt x="34" y="3160"/>
                    <a:pt x="1647" y="4067"/>
                  </a:cubicBezTo>
                  <a:cubicBezTo>
                    <a:pt x="2454" y="4538"/>
                    <a:pt x="3504" y="4773"/>
                    <a:pt x="4555" y="4773"/>
                  </a:cubicBezTo>
                  <a:cubicBezTo>
                    <a:pt x="5605" y="4773"/>
                    <a:pt x="6655" y="4538"/>
                    <a:pt x="7462" y="4067"/>
                  </a:cubicBezTo>
                  <a:cubicBezTo>
                    <a:pt x="9075" y="3160"/>
                    <a:pt x="9075" y="1647"/>
                    <a:pt x="7462" y="706"/>
                  </a:cubicBezTo>
                  <a:cubicBezTo>
                    <a:pt x="6655" y="236"/>
                    <a:pt x="5596" y="1"/>
                    <a:pt x="4538" y="1"/>
                  </a:cubicBezTo>
                  <a:close/>
                </a:path>
              </a:pathLst>
            </a:custGeom>
            <a:solidFill>
              <a:srgbClr val="D4B6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8"/>
            <p:cNvSpPr/>
            <p:nvPr/>
          </p:nvSpPr>
          <p:spPr>
            <a:xfrm>
              <a:off x="-775415" y="2016482"/>
              <a:ext cx="976482" cy="567276"/>
            </a:xfrm>
            <a:custGeom>
              <a:rect b="b" l="l" r="r" t="t"/>
              <a:pathLst>
                <a:path extrusionOk="0" h="129663" w="223196">
                  <a:moveTo>
                    <a:pt x="31324" y="109094"/>
                  </a:moveTo>
                  <a:cubicBezTo>
                    <a:pt x="32383" y="109094"/>
                    <a:pt x="33441" y="109330"/>
                    <a:pt x="34248" y="109800"/>
                  </a:cubicBezTo>
                  <a:cubicBezTo>
                    <a:pt x="35861" y="110741"/>
                    <a:pt x="35861" y="112220"/>
                    <a:pt x="34248" y="113161"/>
                  </a:cubicBezTo>
                  <a:cubicBezTo>
                    <a:pt x="33441" y="113631"/>
                    <a:pt x="32391" y="113867"/>
                    <a:pt x="31341" y="113867"/>
                  </a:cubicBezTo>
                  <a:cubicBezTo>
                    <a:pt x="30291" y="113867"/>
                    <a:pt x="29240" y="113631"/>
                    <a:pt x="28434" y="113161"/>
                  </a:cubicBezTo>
                  <a:cubicBezTo>
                    <a:pt x="26821" y="112220"/>
                    <a:pt x="26787" y="110708"/>
                    <a:pt x="28400" y="109800"/>
                  </a:cubicBezTo>
                  <a:cubicBezTo>
                    <a:pt x="29207" y="109330"/>
                    <a:pt x="30265" y="109094"/>
                    <a:pt x="31324" y="109094"/>
                  </a:cubicBezTo>
                  <a:close/>
                  <a:moveTo>
                    <a:pt x="21309" y="114909"/>
                  </a:moveTo>
                  <a:cubicBezTo>
                    <a:pt x="22367" y="114909"/>
                    <a:pt x="23426" y="115144"/>
                    <a:pt x="24233" y="115614"/>
                  </a:cubicBezTo>
                  <a:cubicBezTo>
                    <a:pt x="25846" y="116555"/>
                    <a:pt x="25846" y="118068"/>
                    <a:pt x="24233" y="118975"/>
                  </a:cubicBezTo>
                  <a:cubicBezTo>
                    <a:pt x="23426" y="119446"/>
                    <a:pt x="22376" y="119681"/>
                    <a:pt x="21326" y="119681"/>
                  </a:cubicBezTo>
                  <a:cubicBezTo>
                    <a:pt x="20275" y="119681"/>
                    <a:pt x="19225" y="119446"/>
                    <a:pt x="18418" y="118975"/>
                  </a:cubicBezTo>
                  <a:cubicBezTo>
                    <a:pt x="16805" y="118068"/>
                    <a:pt x="16772" y="116555"/>
                    <a:pt x="18385" y="115614"/>
                  </a:cubicBezTo>
                  <a:cubicBezTo>
                    <a:pt x="19191" y="115144"/>
                    <a:pt x="20250" y="114909"/>
                    <a:pt x="21309" y="114909"/>
                  </a:cubicBezTo>
                  <a:close/>
                  <a:moveTo>
                    <a:pt x="11281" y="120723"/>
                  </a:moveTo>
                  <a:cubicBezTo>
                    <a:pt x="12335" y="120723"/>
                    <a:pt x="13394" y="120958"/>
                    <a:pt x="14217" y="121429"/>
                  </a:cubicBezTo>
                  <a:cubicBezTo>
                    <a:pt x="15830" y="122370"/>
                    <a:pt x="15797" y="123882"/>
                    <a:pt x="14217" y="124823"/>
                  </a:cubicBezTo>
                  <a:cubicBezTo>
                    <a:pt x="13411" y="125277"/>
                    <a:pt x="12360" y="125504"/>
                    <a:pt x="11310" y="125504"/>
                  </a:cubicBezTo>
                  <a:cubicBezTo>
                    <a:pt x="10260" y="125504"/>
                    <a:pt x="9210" y="125277"/>
                    <a:pt x="8403" y="124823"/>
                  </a:cubicBezTo>
                  <a:cubicBezTo>
                    <a:pt x="6790" y="123882"/>
                    <a:pt x="6756" y="122370"/>
                    <a:pt x="8369" y="121429"/>
                  </a:cubicBezTo>
                  <a:cubicBezTo>
                    <a:pt x="9176" y="120958"/>
                    <a:pt x="10226" y="120723"/>
                    <a:pt x="11281" y="120723"/>
                  </a:cubicBezTo>
                  <a:close/>
                  <a:moveTo>
                    <a:pt x="212945" y="1"/>
                  </a:moveTo>
                  <a:lnTo>
                    <a:pt x="1" y="123748"/>
                  </a:lnTo>
                  <a:lnTo>
                    <a:pt x="10251" y="129663"/>
                  </a:lnTo>
                  <a:lnTo>
                    <a:pt x="223196" y="5916"/>
                  </a:lnTo>
                  <a:lnTo>
                    <a:pt x="212945" y="1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8"/>
            <p:cNvSpPr/>
            <p:nvPr/>
          </p:nvSpPr>
          <p:spPr>
            <a:xfrm>
              <a:off x="-851734" y="1424323"/>
              <a:ext cx="984130" cy="1082756"/>
            </a:xfrm>
            <a:custGeom>
              <a:rect b="b" l="l" r="r" t="t"/>
              <a:pathLst>
                <a:path extrusionOk="0" h="247487" w="224944">
                  <a:moveTo>
                    <a:pt x="222465" y="1"/>
                  </a:moveTo>
                  <a:cubicBezTo>
                    <a:pt x="221945" y="1"/>
                    <a:pt x="221359" y="172"/>
                    <a:pt x="220742" y="534"/>
                  </a:cubicBezTo>
                  <a:lnTo>
                    <a:pt x="3900" y="125727"/>
                  </a:lnTo>
                  <a:cubicBezTo>
                    <a:pt x="1749" y="126970"/>
                    <a:pt x="1" y="129961"/>
                    <a:pt x="35" y="132448"/>
                  </a:cubicBezTo>
                  <a:lnTo>
                    <a:pt x="337" y="244735"/>
                  </a:lnTo>
                  <a:cubicBezTo>
                    <a:pt x="337" y="246474"/>
                    <a:pt x="1215" y="247486"/>
                    <a:pt x="2492" y="247486"/>
                  </a:cubicBezTo>
                  <a:cubicBezTo>
                    <a:pt x="3017" y="247486"/>
                    <a:pt x="3609" y="247315"/>
                    <a:pt x="4236" y="246953"/>
                  </a:cubicBezTo>
                  <a:lnTo>
                    <a:pt x="221078" y="121761"/>
                  </a:lnTo>
                  <a:cubicBezTo>
                    <a:pt x="223229" y="120517"/>
                    <a:pt x="224943" y="117526"/>
                    <a:pt x="224943" y="115039"/>
                  </a:cubicBezTo>
                  <a:lnTo>
                    <a:pt x="224641" y="2752"/>
                  </a:lnTo>
                  <a:cubicBezTo>
                    <a:pt x="224617" y="1014"/>
                    <a:pt x="223732" y="1"/>
                    <a:pt x="222465" y="1"/>
                  </a:cubicBezTo>
                  <a:close/>
                </a:path>
              </a:pathLst>
            </a:custGeom>
            <a:solidFill>
              <a:srgbClr val="CAA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8"/>
            <p:cNvSpPr/>
            <p:nvPr/>
          </p:nvSpPr>
          <p:spPr>
            <a:xfrm>
              <a:off x="-868347" y="1414601"/>
              <a:ext cx="994420" cy="1091318"/>
            </a:xfrm>
            <a:custGeom>
              <a:rect b="b" l="l" r="r" t="t"/>
              <a:pathLst>
                <a:path extrusionOk="0" h="249444" w="227296">
                  <a:moveTo>
                    <a:pt x="227261" y="2468"/>
                  </a:moveTo>
                  <a:lnTo>
                    <a:pt x="227295" y="2487"/>
                  </a:lnTo>
                  <a:cubicBezTo>
                    <a:pt x="227284" y="2481"/>
                    <a:pt x="227273" y="2474"/>
                    <a:pt x="227261" y="2468"/>
                  </a:cubicBezTo>
                  <a:close/>
                  <a:moveTo>
                    <a:pt x="222220" y="0"/>
                  </a:moveTo>
                  <a:cubicBezTo>
                    <a:pt x="222153" y="34"/>
                    <a:pt x="222120" y="34"/>
                    <a:pt x="222052" y="34"/>
                  </a:cubicBezTo>
                  <a:cubicBezTo>
                    <a:pt x="221952" y="34"/>
                    <a:pt x="221817" y="68"/>
                    <a:pt x="221716" y="101"/>
                  </a:cubicBezTo>
                  <a:cubicBezTo>
                    <a:pt x="221683" y="101"/>
                    <a:pt x="221615" y="135"/>
                    <a:pt x="221582" y="135"/>
                  </a:cubicBezTo>
                  <a:cubicBezTo>
                    <a:pt x="221515" y="168"/>
                    <a:pt x="221481" y="168"/>
                    <a:pt x="221447" y="202"/>
                  </a:cubicBezTo>
                  <a:cubicBezTo>
                    <a:pt x="221380" y="202"/>
                    <a:pt x="221313" y="236"/>
                    <a:pt x="221279" y="269"/>
                  </a:cubicBezTo>
                  <a:cubicBezTo>
                    <a:pt x="221078" y="336"/>
                    <a:pt x="220910" y="404"/>
                    <a:pt x="220708" y="538"/>
                  </a:cubicBezTo>
                  <a:lnTo>
                    <a:pt x="3899" y="125730"/>
                  </a:lnTo>
                  <a:cubicBezTo>
                    <a:pt x="3630" y="125865"/>
                    <a:pt x="3395" y="126033"/>
                    <a:pt x="3159" y="126234"/>
                  </a:cubicBezTo>
                  <a:cubicBezTo>
                    <a:pt x="3092" y="126268"/>
                    <a:pt x="2991" y="126369"/>
                    <a:pt x="2924" y="126436"/>
                  </a:cubicBezTo>
                  <a:cubicBezTo>
                    <a:pt x="2823" y="126537"/>
                    <a:pt x="2689" y="126604"/>
                    <a:pt x="2588" y="126705"/>
                  </a:cubicBezTo>
                  <a:cubicBezTo>
                    <a:pt x="2554" y="126772"/>
                    <a:pt x="2487" y="126839"/>
                    <a:pt x="2454" y="126873"/>
                  </a:cubicBezTo>
                  <a:cubicBezTo>
                    <a:pt x="2386" y="126907"/>
                    <a:pt x="2353" y="126974"/>
                    <a:pt x="2319" y="127007"/>
                  </a:cubicBezTo>
                  <a:cubicBezTo>
                    <a:pt x="2252" y="127075"/>
                    <a:pt x="2218" y="127108"/>
                    <a:pt x="2151" y="127176"/>
                  </a:cubicBezTo>
                  <a:cubicBezTo>
                    <a:pt x="2050" y="127310"/>
                    <a:pt x="1949" y="127411"/>
                    <a:pt x="1849" y="127545"/>
                  </a:cubicBezTo>
                  <a:cubicBezTo>
                    <a:pt x="1815" y="127612"/>
                    <a:pt x="1781" y="127646"/>
                    <a:pt x="1748" y="127680"/>
                  </a:cubicBezTo>
                  <a:cubicBezTo>
                    <a:pt x="1714" y="127713"/>
                    <a:pt x="1714" y="127747"/>
                    <a:pt x="1681" y="127780"/>
                  </a:cubicBezTo>
                  <a:cubicBezTo>
                    <a:pt x="1647" y="127814"/>
                    <a:pt x="1613" y="127848"/>
                    <a:pt x="1580" y="127915"/>
                  </a:cubicBezTo>
                  <a:cubicBezTo>
                    <a:pt x="1513" y="128016"/>
                    <a:pt x="1445" y="128117"/>
                    <a:pt x="1378" y="128251"/>
                  </a:cubicBezTo>
                  <a:cubicBezTo>
                    <a:pt x="1277" y="128352"/>
                    <a:pt x="1244" y="128453"/>
                    <a:pt x="1176" y="128553"/>
                  </a:cubicBezTo>
                  <a:cubicBezTo>
                    <a:pt x="1143" y="128587"/>
                    <a:pt x="1143" y="128587"/>
                    <a:pt x="1143" y="128587"/>
                  </a:cubicBezTo>
                  <a:lnTo>
                    <a:pt x="1143" y="128621"/>
                  </a:lnTo>
                  <a:cubicBezTo>
                    <a:pt x="1076" y="128722"/>
                    <a:pt x="1042" y="128789"/>
                    <a:pt x="975" y="128890"/>
                  </a:cubicBezTo>
                  <a:cubicBezTo>
                    <a:pt x="908" y="128990"/>
                    <a:pt x="874" y="129125"/>
                    <a:pt x="807" y="129226"/>
                  </a:cubicBezTo>
                  <a:lnTo>
                    <a:pt x="672" y="129528"/>
                  </a:lnTo>
                  <a:cubicBezTo>
                    <a:pt x="672" y="129562"/>
                    <a:pt x="672" y="129562"/>
                    <a:pt x="672" y="129562"/>
                  </a:cubicBezTo>
                  <a:cubicBezTo>
                    <a:pt x="605" y="129663"/>
                    <a:pt x="572" y="129797"/>
                    <a:pt x="504" y="129898"/>
                  </a:cubicBezTo>
                  <a:cubicBezTo>
                    <a:pt x="471" y="130032"/>
                    <a:pt x="437" y="130167"/>
                    <a:pt x="370" y="130268"/>
                  </a:cubicBezTo>
                  <a:cubicBezTo>
                    <a:pt x="370" y="130335"/>
                    <a:pt x="336" y="130402"/>
                    <a:pt x="336" y="130469"/>
                  </a:cubicBezTo>
                  <a:cubicBezTo>
                    <a:pt x="336" y="130469"/>
                    <a:pt x="303" y="130503"/>
                    <a:pt x="303" y="130536"/>
                  </a:cubicBezTo>
                  <a:cubicBezTo>
                    <a:pt x="303" y="130570"/>
                    <a:pt x="269" y="130637"/>
                    <a:pt x="269" y="130671"/>
                  </a:cubicBezTo>
                  <a:cubicBezTo>
                    <a:pt x="235" y="130805"/>
                    <a:pt x="168" y="130973"/>
                    <a:pt x="168" y="131108"/>
                  </a:cubicBezTo>
                  <a:cubicBezTo>
                    <a:pt x="135" y="131209"/>
                    <a:pt x="135" y="131309"/>
                    <a:pt x="101" y="131377"/>
                  </a:cubicBezTo>
                  <a:cubicBezTo>
                    <a:pt x="101" y="131444"/>
                    <a:pt x="101" y="131477"/>
                    <a:pt x="67" y="131545"/>
                  </a:cubicBezTo>
                  <a:cubicBezTo>
                    <a:pt x="67" y="131578"/>
                    <a:pt x="67" y="131612"/>
                    <a:pt x="67" y="131645"/>
                  </a:cubicBezTo>
                  <a:cubicBezTo>
                    <a:pt x="34" y="131914"/>
                    <a:pt x="0" y="132183"/>
                    <a:pt x="0" y="132418"/>
                  </a:cubicBezTo>
                  <a:lnTo>
                    <a:pt x="336" y="244705"/>
                  </a:lnTo>
                  <a:cubicBezTo>
                    <a:pt x="336" y="245949"/>
                    <a:pt x="773" y="246789"/>
                    <a:pt x="1479" y="247226"/>
                  </a:cubicBezTo>
                  <a:lnTo>
                    <a:pt x="5248" y="249427"/>
                  </a:lnTo>
                  <a:lnTo>
                    <a:pt x="5248" y="249427"/>
                  </a:lnTo>
                  <a:cubicBezTo>
                    <a:pt x="4560" y="249016"/>
                    <a:pt x="4167" y="248150"/>
                    <a:pt x="4134" y="246923"/>
                  </a:cubicBezTo>
                  <a:lnTo>
                    <a:pt x="3832" y="134637"/>
                  </a:lnTo>
                  <a:cubicBezTo>
                    <a:pt x="3832" y="134334"/>
                    <a:pt x="3865" y="134065"/>
                    <a:pt x="3899" y="133763"/>
                  </a:cubicBezTo>
                  <a:cubicBezTo>
                    <a:pt x="3899" y="133696"/>
                    <a:pt x="3932" y="133662"/>
                    <a:pt x="3932" y="133595"/>
                  </a:cubicBezTo>
                  <a:cubicBezTo>
                    <a:pt x="3966" y="133326"/>
                    <a:pt x="4033" y="133057"/>
                    <a:pt x="4134" y="132755"/>
                  </a:cubicBezTo>
                  <a:cubicBezTo>
                    <a:pt x="4134" y="132721"/>
                    <a:pt x="4134" y="132721"/>
                    <a:pt x="4134" y="132687"/>
                  </a:cubicBezTo>
                  <a:cubicBezTo>
                    <a:pt x="4235" y="132385"/>
                    <a:pt x="4369" y="132082"/>
                    <a:pt x="4470" y="131780"/>
                  </a:cubicBezTo>
                  <a:cubicBezTo>
                    <a:pt x="4504" y="131746"/>
                    <a:pt x="4504" y="131746"/>
                    <a:pt x="4504" y="131746"/>
                  </a:cubicBezTo>
                  <a:cubicBezTo>
                    <a:pt x="4638" y="131444"/>
                    <a:pt x="4773" y="131141"/>
                    <a:pt x="4941" y="130839"/>
                  </a:cubicBezTo>
                  <a:cubicBezTo>
                    <a:pt x="4941" y="130839"/>
                    <a:pt x="4974" y="130839"/>
                    <a:pt x="4974" y="130805"/>
                  </a:cubicBezTo>
                  <a:cubicBezTo>
                    <a:pt x="5142" y="130536"/>
                    <a:pt x="5310" y="130268"/>
                    <a:pt x="5512" y="129999"/>
                  </a:cubicBezTo>
                  <a:cubicBezTo>
                    <a:pt x="5512" y="129965"/>
                    <a:pt x="5546" y="129931"/>
                    <a:pt x="5546" y="129931"/>
                  </a:cubicBezTo>
                  <a:cubicBezTo>
                    <a:pt x="5747" y="129663"/>
                    <a:pt x="5915" y="129461"/>
                    <a:pt x="6117" y="129226"/>
                  </a:cubicBezTo>
                  <a:cubicBezTo>
                    <a:pt x="6184" y="129192"/>
                    <a:pt x="6218" y="129125"/>
                    <a:pt x="6251" y="129091"/>
                  </a:cubicBezTo>
                  <a:cubicBezTo>
                    <a:pt x="6419" y="128923"/>
                    <a:pt x="6587" y="128789"/>
                    <a:pt x="6756" y="128621"/>
                  </a:cubicBezTo>
                  <a:cubicBezTo>
                    <a:pt x="6823" y="128553"/>
                    <a:pt x="6890" y="128486"/>
                    <a:pt x="6957" y="128453"/>
                  </a:cubicBezTo>
                  <a:cubicBezTo>
                    <a:pt x="7192" y="128251"/>
                    <a:pt x="7461" y="128083"/>
                    <a:pt x="7697" y="127915"/>
                  </a:cubicBezTo>
                  <a:lnTo>
                    <a:pt x="224539" y="2723"/>
                  </a:lnTo>
                  <a:cubicBezTo>
                    <a:pt x="224775" y="2588"/>
                    <a:pt x="225010" y="2487"/>
                    <a:pt x="225245" y="2420"/>
                  </a:cubicBezTo>
                  <a:cubicBezTo>
                    <a:pt x="225279" y="2420"/>
                    <a:pt x="225346" y="2387"/>
                    <a:pt x="225380" y="2387"/>
                  </a:cubicBezTo>
                  <a:cubicBezTo>
                    <a:pt x="225581" y="2319"/>
                    <a:pt x="225816" y="2252"/>
                    <a:pt x="226018" y="2219"/>
                  </a:cubicBezTo>
                  <a:lnTo>
                    <a:pt x="226085" y="2219"/>
                  </a:lnTo>
                  <a:cubicBezTo>
                    <a:pt x="226287" y="2219"/>
                    <a:pt x="226522" y="2219"/>
                    <a:pt x="226690" y="2252"/>
                  </a:cubicBezTo>
                  <a:cubicBezTo>
                    <a:pt x="226724" y="2286"/>
                    <a:pt x="226724" y="2286"/>
                    <a:pt x="226724" y="2286"/>
                  </a:cubicBezTo>
                  <a:cubicBezTo>
                    <a:pt x="226912" y="2317"/>
                    <a:pt x="227100" y="2378"/>
                    <a:pt x="227261" y="2468"/>
                  </a:cubicBezTo>
                  <a:lnTo>
                    <a:pt x="227261" y="2468"/>
                  </a:lnTo>
                  <a:lnTo>
                    <a:pt x="223464" y="269"/>
                  </a:lnTo>
                  <a:cubicBezTo>
                    <a:pt x="223397" y="236"/>
                    <a:pt x="223329" y="202"/>
                    <a:pt x="223262" y="168"/>
                  </a:cubicBezTo>
                  <a:cubicBezTo>
                    <a:pt x="223195" y="135"/>
                    <a:pt x="223128" y="101"/>
                    <a:pt x="223061" y="101"/>
                  </a:cubicBezTo>
                  <a:cubicBezTo>
                    <a:pt x="222993" y="68"/>
                    <a:pt x="222960" y="68"/>
                    <a:pt x="222926" y="68"/>
                  </a:cubicBezTo>
                  <a:cubicBezTo>
                    <a:pt x="222893" y="34"/>
                    <a:pt x="222893" y="34"/>
                    <a:pt x="222893" y="34"/>
                  </a:cubicBezTo>
                  <a:lnTo>
                    <a:pt x="222825" y="34"/>
                  </a:lnTo>
                  <a:cubicBezTo>
                    <a:pt x="222758" y="34"/>
                    <a:pt x="222691" y="0"/>
                    <a:pt x="222590" y="0"/>
                  </a:cubicBezTo>
                  <a:close/>
                  <a:moveTo>
                    <a:pt x="5248" y="249427"/>
                  </a:moveTo>
                  <a:cubicBezTo>
                    <a:pt x="5257" y="249433"/>
                    <a:pt x="5267" y="249438"/>
                    <a:pt x="5277" y="249444"/>
                  </a:cubicBezTo>
                  <a:lnTo>
                    <a:pt x="5248" y="249427"/>
                  </a:lnTo>
                  <a:close/>
                </a:path>
              </a:pathLst>
            </a:custGeom>
            <a:solidFill>
              <a:srgbClr val="AB72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8"/>
            <p:cNvSpPr/>
            <p:nvPr/>
          </p:nvSpPr>
          <p:spPr>
            <a:xfrm>
              <a:off x="-829087" y="1455773"/>
              <a:ext cx="937812" cy="592861"/>
            </a:xfrm>
            <a:custGeom>
              <a:rect b="b" l="l" r="r" t="t"/>
              <a:pathLst>
                <a:path extrusionOk="0" h="135511" w="214357">
                  <a:moveTo>
                    <a:pt x="27672" y="110635"/>
                  </a:moveTo>
                  <a:cubicBezTo>
                    <a:pt x="28622" y="110635"/>
                    <a:pt x="29274" y="111387"/>
                    <a:pt x="29274" y="112691"/>
                  </a:cubicBezTo>
                  <a:cubicBezTo>
                    <a:pt x="29307" y="114573"/>
                    <a:pt x="27997" y="116824"/>
                    <a:pt x="26383" y="117766"/>
                  </a:cubicBezTo>
                  <a:cubicBezTo>
                    <a:pt x="25915" y="118039"/>
                    <a:pt x="25473" y="118167"/>
                    <a:pt x="25080" y="118167"/>
                  </a:cubicBezTo>
                  <a:cubicBezTo>
                    <a:pt x="24120" y="118167"/>
                    <a:pt x="23460" y="117397"/>
                    <a:pt x="23460" y="116085"/>
                  </a:cubicBezTo>
                  <a:cubicBezTo>
                    <a:pt x="23426" y="114237"/>
                    <a:pt x="24737" y="111985"/>
                    <a:pt x="26350" y="111044"/>
                  </a:cubicBezTo>
                  <a:cubicBezTo>
                    <a:pt x="26825" y="110766"/>
                    <a:pt x="27275" y="110635"/>
                    <a:pt x="27672" y="110635"/>
                  </a:cubicBezTo>
                  <a:close/>
                  <a:moveTo>
                    <a:pt x="17585" y="116450"/>
                  </a:moveTo>
                  <a:cubicBezTo>
                    <a:pt x="18538" y="116450"/>
                    <a:pt x="19191" y="117209"/>
                    <a:pt x="19191" y="118539"/>
                  </a:cubicBezTo>
                  <a:cubicBezTo>
                    <a:pt x="19191" y="120387"/>
                    <a:pt x="17880" y="122639"/>
                    <a:pt x="16267" y="123580"/>
                  </a:cubicBezTo>
                  <a:cubicBezTo>
                    <a:pt x="15809" y="123853"/>
                    <a:pt x="15373" y="123982"/>
                    <a:pt x="14985" y="123982"/>
                  </a:cubicBezTo>
                  <a:cubicBezTo>
                    <a:pt x="14034" y="123982"/>
                    <a:pt x="13367" y="123211"/>
                    <a:pt x="13343" y="121899"/>
                  </a:cubicBezTo>
                  <a:cubicBezTo>
                    <a:pt x="13343" y="120051"/>
                    <a:pt x="14654" y="117799"/>
                    <a:pt x="16267" y="116858"/>
                  </a:cubicBezTo>
                  <a:cubicBezTo>
                    <a:pt x="16741" y="116582"/>
                    <a:pt x="17189" y="116450"/>
                    <a:pt x="17585" y="116450"/>
                  </a:cubicBezTo>
                  <a:close/>
                  <a:moveTo>
                    <a:pt x="7484" y="122285"/>
                  </a:moveTo>
                  <a:cubicBezTo>
                    <a:pt x="8446" y="122285"/>
                    <a:pt x="9109" y="123039"/>
                    <a:pt x="9109" y="124353"/>
                  </a:cubicBezTo>
                  <a:cubicBezTo>
                    <a:pt x="9109" y="126201"/>
                    <a:pt x="7832" y="128487"/>
                    <a:pt x="6218" y="129394"/>
                  </a:cubicBezTo>
                  <a:cubicBezTo>
                    <a:pt x="5744" y="129671"/>
                    <a:pt x="5296" y="129802"/>
                    <a:pt x="4899" y="129802"/>
                  </a:cubicBezTo>
                  <a:cubicBezTo>
                    <a:pt x="3945" y="129802"/>
                    <a:pt x="3284" y="129043"/>
                    <a:pt x="3261" y="127714"/>
                  </a:cubicBezTo>
                  <a:cubicBezTo>
                    <a:pt x="3261" y="125865"/>
                    <a:pt x="4571" y="123613"/>
                    <a:pt x="6185" y="122672"/>
                  </a:cubicBezTo>
                  <a:cubicBezTo>
                    <a:pt x="6651" y="122410"/>
                    <a:pt x="7092" y="122285"/>
                    <a:pt x="7484" y="122285"/>
                  </a:cubicBezTo>
                  <a:close/>
                  <a:moveTo>
                    <a:pt x="214323" y="1"/>
                  </a:moveTo>
                  <a:lnTo>
                    <a:pt x="1" y="123748"/>
                  </a:lnTo>
                  <a:lnTo>
                    <a:pt x="1" y="135511"/>
                  </a:lnTo>
                  <a:lnTo>
                    <a:pt x="214356" y="11764"/>
                  </a:lnTo>
                  <a:lnTo>
                    <a:pt x="214323" y="1"/>
                  </a:lnTo>
                  <a:close/>
                </a:path>
              </a:pathLst>
            </a:custGeom>
            <a:solidFill>
              <a:srgbClr val="A96E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8"/>
            <p:cNvSpPr/>
            <p:nvPr/>
          </p:nvSpPr>
          <p:spPr>
            <a:xfrm>
              <a:off x="-829087" y="1507241"/>
              <a:ext cx="938989" cy="968398"/>
            </a:xfrm>
            <a:custGeom>
              <a:rect b="b" l="l" r="r" t="t"/>
              <a:pathLst>
                <a:path extrusionOk="0" h="221348" w="214626">
                  <a:moveTo>
                    <a:pt x="214356" y="1"/>
                  </a:moveTo>
                  <a:lnTo>
                    <a:pt x="1" y="123748"/>
                  </a:lnTo>
                  <a:lnTo>
                    <a:pt x="303" y="221347"/>
                  </a:lnTo>
                  <a:lnTo>
                    <a:pt x="214625" y="97600"/>
                  </a:lnTo>
                  <a:lnTo>
                    <a:pt x="214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9"/>
          <p:cNvSpPr txBox="1"/>
          <p:nvPr>
            <p:ph type="title"/>
          </p:nvPr>
        </p:nvSpPr>
        <p:spPr>
          <a:xfrm>
            <a:off x="711600" y="554700"/>
            <a:ext cx="3232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</a:t>
            </a:r>
            <a:endParaRPr/>
          </a:p>
        </p:txBody>
      </p:sp>
      <p:sp>
        <p:nvSpPr>
          <p:cNvPr id="1309" name="Google Shape;1309;p69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9"/>
          <p:cNvSpPr txBox="1"/>
          <p:nvPr/>
        </p:nvSpPr>
        <p:spPr>
          <a:xfrm>
            <a:off x="168800" y="1640275"/>
            <a:ext cx="3517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What are the client personnel costs?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11" name="Google Shape;13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13" y="2161150"/>
            <a:ext cx="5418379" cy="284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70"/>
          <p:cNvSpPr txBox="1"/>
          <p:nvPr>
            <p:ph type="title"/>
          </p:nvPr>
        </p:nvSpPr>
        <p:spPr>
          <a:xfrm>
            <a:off x="711600" y="554700"/>
            <a:ext cx="22998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  <p:sp>
        <p:nvSpPr>
          <p:cNvPr id="1318" name="Google Shape;1318;p70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950" y="2254255"/>
            <a:ext cx="5122079" cy="247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70"/>
          <p:cNvSpPr txBox="1"/>
          <p:nvPr/>
        </p:nvSpPr>
        <p:spPr>
          <a:xfrm>
            <a:off x="168800" y="1640275"/>
            <a:ext cx="3517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What are the risks the system faces?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1" name="Google Shape;132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1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NDI Analysis</a:t>
            </a:r>
            <a:endParaRPr/>
          </a:p>
        </p:txBody>
      </p:sp>
      <p:sp>
        <p:nvSpPr>
          <p:cNvPr id="1327" name="Google Shape;1327;p71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1"/>
          <p:cNvSpPr txBox="1"/>
          <p:nvPr/>
        </p:nvSpPr>
        <p:spPr>
          <a:xfrm>
            <a:off x="168800" y="1640275"/>
            <a:ext cx="6822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What are the various criteria based on which the chat APIs were compared?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29" name="Google Shape;13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175" y="2368355"/>
            <a:ext cx="6883659" cy="247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2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NDI Analysis</a:t>
            </a:r>
            <a:endParaRPr/>
          </a:p>
        </p:txBody>
      </p:sp>
      <p:sp>
        <p:nvSpPr>
          <p:cNvPr id="1336" name="Google Shape;1336;p72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72"/>
          <p:cNvSpPr txBox="1"/>
          <p:nvPr/>
        </p:nvSpPr>
        <p:spPr>
          <a:xfrm>
            <a:off x="168800" y="1640275"/>
            <a:ext cx="6822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What are results after applying the weighted scores?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38" name="Google Shape;13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15" y="2571752"/>
            <a:ext cx="8271976" cy="18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NDI Analysis</a:t>
            </a:r>
            <a:endParaRPr/>
          </a:p>
        </p:txBody>
      </p:sp>
      <p:sp>
        <p:nvSpPr>
          <p:cNvPr id="1345" name="Google Shape;1345;p73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73"/>
          <p:cNvSpPr txBox="1"/>
          <p:nvPr/>
        </p:nvSpPr>
        <p:spPr>
          <a:xfrm>
            <a:off x="168800" y="1640275"/>
            <a:ext cx="6822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Final selection based on cost analysis - 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47" name="Google Shape;13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25" y="2368355"/>
            <a:ext cx="6568348" cy="247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4"/>
          <p:cNvSpPr txBox="1"/>
          <p:nvPr>
            <p:ph type="title"/>
          </p:nvPr>
        </p:nvSpPr>
        <p:spPr>
          <a:xfrm>
            <a:off x="711600" y="554700"/>
            <a:ext cx="51603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Feasibility Evidence</a:t>
            </a:r>
            <a:endParaRPr/>
          </a:p>
        </p:txBody>
      </p:sp>
      <p:sp>
        <p:nvSpPr>
          <p:cNvPr id="1354" name="Google Shape;1354;p74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6" name="Google Shape;1356;p74"/>
          <p:cNvSpPr txBox="1"/>
          <p:nvPr/>
        </p:nvSpPr>
        <p:spPr>
          <a:xfrm>
            <a:off x="1107450" y="2172000"/>
            <a:ext cx="69291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LOS 1: Accessibility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LOS 2: Effectiveness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LOS 3: Simplicity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LOS 3: Flexibility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5"/>
          <p:cNvSpPr txBox="1"/>
          <p:nvPr>
            <p:ph type="title"/>
          </p:nvPr>
        </p:nvSpPr>
        <p:spPr>
          <a:xfrm>
            <a:off x="711600" y="554700"/>
            <a:ext cx="52047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Capability</a:t>
            </a:r>
            <a:r>
              <a:rPr lang="en"/>
              <a:t> Feasibility Evidence</a:t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4" name="Google Shape;1364;p75"/>
          <p:cNvSpPr txBox="1"/>
          <p:nvPr/>
        </p:nvSpPr>
        <p:spPr>
          <a:xfrm>
            <a:off x="1107450" y="2172000"/>
            <a:ext cx="69291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 1: Provide user-authentication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 2: Allow users to send texts to each other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 3: Allow recruiters to accept/deny message requests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 4: Allow users to audio/video call each other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 5: Allow users to revisit chat conversations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6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370" name="Google Shape;1370;p76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76"/>
          <p:cNvSpPr txBox="1"/>
          <p:nvPr/>
        </p:nvSpPr>
        <p:spPr>
          <a:xfrm>
            <a:off x="204450" y="1442825"/>
            <a:ext cx="7716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Personas are used to establish the potential users of the system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72" name="Google Shape;1372;p76"/>
          <p:cNvGrpSpPr/>
          <p:nvPr/>
        </p:nvGrpSpPr>
        <p:grpSpPr>
          <a:xfrm>
            <a:off x="6421629" y="2571761"/>
            <a:ext cx="1499424" cy="1477881"/>
            <a:chOff x="3443276" y="1468440"/>
            <a:chExt cx="1445089" cy="1424326"/>
          </a:xfrm>
        </p:grpSpPr>
        <p:sp>
          <p:nvSpPr>
            <p:cNvPr id="1373" name="Google Shape;1373;p76"/>
            <p:cNvSpPr/>
            <p:nvPr/>
          </p:nvSpPr>
          <p:spPr>
            <a:xfrm>
              <a:off x="4356597" y="1468440"/>
              <a:ext cx="152631" cy="80452"/>
            </a:xfrm>
            <a:custGeom>
              <a:rect b="b" l="l" r="r" t="t"/>
              <a:pathLst>
                <a:path extrusionOk="0" h="18389" w="34887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4" name="Google Shape;1374;p76"/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1375" name="Google Shape;1375;p76"/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rect b="b" l="l" r="r" t="t"/>
                <a:pathLst>
                  <a:path extrusionOk="0" h="10059" w="1741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76"/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rect b="b" l="l" r="r" t="t"/>
                <a:pathLst>
                  <a:path extrusionOk="0" h="187108" w="330306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76"/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rect b="b" l="l" r="r" t="t"/>
                <a:pathLst>
                  <a:path extrusionOk="0" h="142032" w="323349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76"/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rect b="b" l="l" r="r" t="t"/>
                <a:pathLst>
                  <a:path extrusionOk="0" h="172687" w="302949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76"/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rect b="b" l="l" r="r" t="t"/>
                <a:pathLst>
                  <a:path extrusionOk="0" h="108120" w="32198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76"/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rect b="b" l="l" r="r" t="t"/>
                <a:pathLst>
                  <a:path extrusionOk="0" h="18390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76"/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rect b="b" l="l" r="r" t="t"/>
                <a:pathLst>
                  <a:path extrusionOk="0" h="166801" w="32231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76"/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rect b="b" l="l" r="r" t="t"/>
                <a:pathLst>
                  <a:path extrusionOk="0" h="98138" w="32198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76"/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rect b="b" l="l" r="r" t="t"/>
                <a:pathLst>
                  <a:path extrusionOk="0" h="18389" w="3492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76"/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rect b="b" l="l" r="r" t="t"/>
                <a:pathLst>
                  <a:path extrusionOk="0" h="89198" w="32198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76"/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rect b="b" l="l" r="r" t="t"/>
                <a:pathLst>
                  <a:path extrusionOk="0" h="18385" w="34887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76"/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rect b="b" l="l" r="r" t="t"/>
                <a:pathLst>
                  <a:path extrusionOk="0" h="113127" w="32198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76"/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rect b="b" l="l" r="r" t="t"/>
                <a:pathLst>
                  <a:path extrusionOk="0" h="18389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76"/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rect b="b" l="l" r="r" t="t"/>
                <a:pathLst>
                  <a:path extrusionOk="0" h="74896" w="32231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76"/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rect b="b" l="l" r="r" t="t"/>
                <a:pathLst>
                  <a:path extrusionOk="0" h="18402" w="34886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76"/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rect b="b" l="l" r="r" t="t"/>
                <a:pathLst>
                  <a:path extrusionOk="0" h="128151" w="5546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76"/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rect b="b" l="l" r="r" t="t"/>
                <a:pathLst>
                  <a:path extrusionOk="0" h="22250" w="38416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76"/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rect b="b" l="l" r="r" t="t"/>
                <a:pathLst>
                  <a:path extrusionOk="0" h="125160" w="14318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76"/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rect b="b" l="l" r="r" t="t"/>
                <a:pathLst>
                  <a:path extrusionOk="0" h="120018" w="19561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76"/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rect b="b" l="l" r="r" t="t"/>
                <a:pathLst>
                  <a:path extrusionOk="0" h="78343" w="5546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76"/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76"/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rect b="b" l="l" r="r" t="t"/>
                <a:pathLst>
                  <a:path extrusionOk="0" h="75385" w="14352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76"/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rect b="b" l="l" r="r" t="t"/>
                <a:pathLst>
                  <a:path extrusionOk="0" h="70243" w="19527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76"/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rect b="b" l="l" r="r" t="t"/>
                <a:pathLst>
                  <a:path extrusionOk="0" h="128151" w="5512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76"/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76"/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rect b="b" l="l" r="r" t="t"/>
                <a:pathLst>
                  <a:path extrusionOk="0" h="125193" w="14352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76"/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rect b="b" l="l" r="r" t="t"/>
                <a:pathLst>
                  <a:path extrusionOk="0" h="120017" w="19561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76"/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rect b="b" l="l" r="r" t="t"/>
                <a:pathLst>
                  <a:path extrusionOk="0" h="15716" w="921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76"/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rect b="b" l="l" r="r" t="t"/>
                <a:pathLst>
                  <a:path extrusionOk="0" h="15231" w="10184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76"/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rect b="b" l="l" r="r" t="t"/>
                <a:pathLst>
                  <a:path extrusionOk="0" h="10066" w="17376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76"/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rect b="b" l="l" r="r" t="t"/>
                <a:pathLst>
                  <a:path extrusionOk="0" h="85811" w="27055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76"/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rect b="b" l="l" r="r" t="t"/>
                <a:pathLst>
                  <a:path extrusionOk="0" h="17511" w="1741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76"/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rect b="b" l="l" r="r" t="t"/>
                <a:pathLst>
                  <a:path extrusionOk="0" h="21444" w="25115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76"/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rect b="b" l="l" r="r" t="t"/>
                <a:pathLst>
                  <a:path extrusionOk="0" h="59644" w="6621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09" name="Google Shape;14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0" y="1859350"/>
            <a:ext cx="4246501" cy="30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idx="2" type="title"/>
          </p:nvPr>
        </p:nvSpPr>
        <p:spPr>
          <a:xfrm rot="212">
            <a:off x="2142900" y="2302488"/>
            <a:ext cx="48582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OCD</a:t>
            </a:r>
            <a:endParaRPr/>
          </a:p>
        </p:txBody>
      </p:sp>
      <p:sp>
        <p:nvSpPr>
          <p:cNvPr id="383" name="Google Shape;38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7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416" name="Google Shape;1416;p77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7"/>
          <p:cNvSpPr txBox="1"/>
          <p:nvPr/>
        </p:nvSpPr>
        <p:spPr>
          <a:xfrm>
            <a:off x="204450" y="1442825"/>
            <a:ext cx="7716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Personas are used to establish the potential users of the system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18" name="Google Shape;1418;p77"/>
          <p:cNvGrpSpPr/>
          <p:nvPr/>
        </p:nvGrpSpPr>
        <p:grpSpPr>
          <a:xfrm>
            <a:off x="6421629" y="2571761"/>
            <a:ext cx="1499424" cy="1477881"/>
            <a:chOff x="3443276" y="1468440"/>
            <a:chExt cx="1445089" cy="1424326"/>
          </a:xfrm>
        </p:grpSpPr>
        <p:sp>
          <p:nvSpPr>
            <p:cNvPr id="1419" name="Google Shape;1419;p77"/>
            <p:cNvSpPr/>
            <p:nvPr/>
          </p:nvSpPr>
          <p:spPr>
            <a:xfrm>
              <a:off x="4356597" y="1468440"/>
              <a:ext cx="152631" cy="80452"/>
            </a:xfrm>
            <a:custGeom>
              <a:rect b="b" l="l" r="r" t="t"/>
              <a:pathLst>
                <a:path extrusionOk="0" h="18389" w="34887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0" name="Google Shape;1420;p77"/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1421" name="Google Shape;1421;p77"/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rect b="b" l="l" r="r" t="t"/>
                <a:pathLst>
                  <a:path extrusionOk="0" h="10059" w="1741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77"/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rect b="b" l="l" r="r" t="t"/>
                <a:pathLst>
                  <a:path extrusionOk="0" h="187108" w="330306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77"/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rect b="b" l="l" r="r" t="t"/>
                <a:pathLst>
                  <a:path extrusionOk="0" h="142032" w="323349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77"/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rect b="b" l="l" r="r" t="t"/>
                <a:pathLst>
                  <a:path extrusionOk="0" h="172687" w="302949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77"/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rect b="b" l="l" r="r" t="t"/>
                <a:pathLst>
                  <a:path extrusionOk="0" h="108120" w="32198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77"/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rect b="b" l="l" r="r" t="t"/>
                <a:pathLst>
                  <a:path extrusionOk="0" h="18390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77"/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rect b="b" l="l" r="r" t="t"/>
                <a:pathLst>
                  <a:path extrusionOk="0" h="166801" w="32231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77"/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rect b="b" l="l" r="r" t="t"/>
                <a:pathLst>
                  <a:path extrusionOk="0" h="98138" w="32198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77"/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rect b="b" l="l" r="r" t="t"/>
                <a:pathLst>
                  <a:path extrusionOk="0" h="18389" w="3492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77"/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rect b="b" l="l" r="r" t="t"/>
                <a:pathLst>
                  <a:path extrusionOk="0" h="89198" w="32198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77"/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rect b="b" l="l" r="r" t="t"/>
                <a:pathLst>
                  <a:path extrusionOk="0" h="18385" w="34887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77"/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rect b="b" l="l" r="r" t="t"/>
                <a:pathLst>
                  <a:path extrusionOk="0" h="113127" w="32198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77"/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rect b="b" l="l" r="r" t="t"/>
                <a:pathLst>
                  <a:path extrusionOk="0" h="18389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77"/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rect b="b" l="l" r="r" t="t"/>
                <a:pathLst>
                  <a:path extrusionOk="0" h="74896" w="32231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77"/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rect b="b" l="l" r="r" t="t"/>
                <a:pathLst>
                  <a:path extrusionOk="0" h="18402" w="34886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77"/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rect b="b" l="l" r="r" t="t"/>
                <a:pathLst>
                  <a:path extrusionOk="0" h="128151" w="5546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77"/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rect b="b" l="l" r="r" t="t"/>
                <a:pathLst>
                  <a:path extrusionOk="0" h="22250" w="38416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77"/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rect b="b" l="l" r="r" t="t"/>
                <a:pathLst>
                  <a:path extrusionOk="0" h="125160" w="14318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77"/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rect b="b" l="l" r="r" t="t"/>
                <a:pathLst>
                  <a:path extrusionOk="0" h="120018" w="19561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77"/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rect b="b" l="l" r="r" t="t"/>
                <a:pathLst>
                  <a:path extrusionOk="0" h="78343" w="5546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77"/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77"/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rect b="b" l="l" r="r" t="t"/>
                <a:pathLst>
                  <a:path extrusionOk="0" h="75385" w="14352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77"/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rect b="b" l="l" r="r" t="t"/>
                <a:pathLst>
                  <a:path extrusionOk="0" h="70243" w="19527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77"/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rect b="b" l="l" r="r" t="t"/>
                <a:pathLst>
                  <a:path extrusionOk="0" h="128151" w="5512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77"/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77"/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rect b="b" l="l" r="r" t="t"/>
                <a:pathLst>
                  <a:path extrusionOk="0" h="125193" w="14352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77"/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rect b="b" l="l" r="r" t="t"/>
                <a:pathLst>
                  <a:path extrusionOk="0" h="120017" w="19561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77"/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rect b="b" l="l" r="r" t="t"/>
                <a:pathLst>
                  <a:path extrusionOk="0" h="15716" w="921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77"/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rect b="b" l="l" r="r" t="t"/>
                <a:pathLst>
                  <a:path extrusionOk="0" h="15231" w="10184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77"/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rect b="b" l="l" r="r" t="t"/>
                <a:pathLst>
                  <a:path extrusionOk="0" h="10066" w="17376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77"/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rect b="b" l="l" r="r" t="t"/>
                <a:pathLst>
                  <a:path extrusionOk="0" h="85811" w="27055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77"/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rect b="b" l="l" r="r" t="t"/>
                <a:pathLst>
                  <a:path extrusionOk="0" h="17511" w="1741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77"/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rect b="b" l="l" r="r" t="t"/>
                <a:pathLst>
                  <a:path extrusionOk="0" h="21444" w="25115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77"/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rect b="b" l="l" r="r" t="t"/>
                <a:pathLst>
                  <a:path extrusionOk="0" h="59644" w="6621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55" name="Google Shape;145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0" y="1859350"/>
            <a:ext cx="4246501" cy="30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789" y="1859338"/>
            <a:ext cx="4244422" cy="30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78"/>
          <p:cNvSpPr txBox="1"/>
          <p:nvPr>
            <p:ph type="title"/>
          </p:nvPr>
        </p:nvSpPr>
        <p:spPr>
          <a:xfrm>
            <a:off x="711600" y="554700"/>
            <a:ext cx="33837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463" name="Google Shape;1463;p78"/>
          <p:cNvSpPr/>
          <p:nvPr/>
        </p:nvSpPr>
        <p:spPr>
          <a:xfrm rot="-3599640">
            <a:off x="7364637" y="-1980619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8"/>
          <p:cNvSpPr txBox="1"/>
          <p:nvPr/>
        </p:nvSpPr>
        <p:spPr>
          <a:xfrm>
            <a:off x="204450" y="1444638"/>
            <a:ext cx="7716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Personas are used to establish the potential users of the system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65" name="Google Shape;1465;p78"/>
          <p:cNvGrpSpPr/>
          <p:nvPr/>
        </p:nvGrpSpPr>
        <p:grpSpPr>
          <a:xfrm>
            <a:off x="6421629" y="2571761"/>
            <a:ext cx="1499424" cy="1477881"/>
            <a:chOff x="3443276" y="1468440"/>
            <a:chExt cx="1445089" cy="1424326"/>
          </a:xfrm>
        </p:grpSpPr>
        <p:sp>
          <p:nvSpPr>
            <p:cNvPr id="1466" name="Google Shape;1466;p78"/>
            <p:cNvSpPr/>
            <p:nvPr/>
          </p:nvSpPr>
          <p:spPr>
            <a:xfrm>
              <a:off x="4356597" y="1468440"/>
              <a:ext cx="152631" cy="80452"/>
            </a:xfrm>
            <a:custGeom>
              <a:rect b="b" l="l" r="r" t="t"/>
              <a:pathLst>
                <a:path extrusionOk="0" h="18389" w="34887">
                  <a:moveTo>
                    <a:pt x="17522" y="0"/>
                  </a:moveTo>
                  <a:cubicBezTo>
                    <a:pt x="13455" y="0"/>
                    <a:pt x="9385" y="899"/>
                    <a:pt x="6285" y="2685"/>
                  </a:cubicBezTo>
                  <a:cubicBezTo>
                    <a:pt x="34" y="6281"/>
                    <a:pt x="1" y="12095"/>
                    <a:pt x="6185" y="15691"/>
                  </a:cubicBezTo>
                  <a:cubicBezTo>
                    <a:pt x="9277" y="17489"/>
                    <a:pt x="13335" y="18388"/>
                    <a:pt x="17397" y="18388"/>
                  </a:cubicBezTo>
                  <a:cubicBezTo>
                    <a:pt x="21460" y="18388"/>
                    <a:pt x="25526" y="17489"/>
                    <a:pt x="28635" y="15691"/>
                  </a:cubicBezTo>
                  <a:cubicBezTo>
                    <a:pt x="34819" y="12095"/>
                    <a:pt x="34886" y="6281"/>
                    <a:pt x="28702" y="2685"/>
                  </a:cubicBezTo>
                  <a:cubicBezTo>
                    <a:pt x="25618" y="891"/>
                    <a:pt x="21571" y="0"/>
                    <a:pt x="17522" y="0"/>
                  </a:cubicBezTo>
                  <a:close/>
                </a:path>
              </a:pathLst>
            </a:custGeom>
            <a:solidFill>
              <a:srgbClr val="BC8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7" name="Google Shape;1467;p78"/>
            <p:cNvGrpSpPr/>
            <p:nvPr/>
          </p:nvGrpSpPr>
          <p:grpSpPr>
            <a:xfrm>
              <a:off x="3443276" y="1508418"/>
              <a:ext cx="1445089" cy="1384348"/>
              <a:chOff x="3443276" y="1508418"/>
              <a:chExt cx="1445089" cy="1384348"/>
            </a:xfrm>
          </p:grpSpPr>
          <p:sp>
            <p:nvSpPr>
              <p:cNvPr id="1468" name="Google Shape;1468;p78"/>
              <p:cNvSpPr/>
              <p:nvPr/>
            </p:nvSpPr>
            <p:spPr>
              <a:xfrm>
                <a:off x="3613411" y="2848758"/>
                <a:ext cx="76169" cy="44008"/>
              </a:xfrm>
              <a:custGeom>
                <a:rect b="b" l="l" r="r" t="t"/>
                <a:pathLst>
                  <a:path extrusionOk="0" h="10059" w="17410">
                    <a:moveTo>
                      <a:pt x="12171" y="0"/>
                    </a:moveTo>
                    <a:cubicBezTo>
                      <a:pt x="10672" y="0"/>
                      <a:pt x="8566" y="347"/>
                      <a:pt x="5949" y="1655"/>
                    </a:cubicBezTo>
                    <a:cubicBezTo>
                      <a:pt x="1427" y="3903"/>
                      <a:pt x="330" y="4122"/>
                      <a:pt x="75" y="4122"/>
                    </a:cubicBezTo>
                    <a:cubicBezTo>
                      <a:pt x="13" y="4122"/>
                      <a:pt x="1" y="4109"/>
                      <a:pt x="1" y="4109"/>
                    </a:cubicBezTo>
                    <a:lnTo>
                      <a:pt x="1" y="8848"/>
                    </a:lnTo>
                    <a:cubicBezTo>
                      <a:pt x="1" y="8848"/>
                      <a:pt x="773" y="10058"/>
                      <a:pt x="2773" y="10058"/>
                    </a:cubicBezTo>
                    <a:cubicBezTo>
                      <a:pt x="3541" y="10058"/>
                      <a:pt x="4490" y="9880"/>
                      <a:pt x="5647" y="9385"/>
                    </a:cubicBezTo>
                    <a:cubicBezTo>
                      <a:pt x="9814" y="7604"/>
                      <a:pt x="17410" y="4109"/>
                      <a:pt x="14788" y="446"/>
                    </a:cubicBezTo>
                    <a:cubicBezTo>
                      <a:pt x="14788" y="446"/>
                      <a:pt x="13869" y="0"/>
                      <a:pt x="12171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78"/>
              <p:cNvSpPr/>
              <p:nvPr/>
            </p:nvSpPr>
            <p:spPr>
              <a:xfrm>
                <a:off x="3443276" y="1936819"/>
                <a:ext cx="1445089" cy="818597"/>
              </a:xfrm>
              <a:custGeom>
                <a:rect b="b" l="l" r="r" t="t"/>
                <a:pathLst>
                  <a:path extrusionOk="0" h="187108" w="330306">
                    <a:moveTo>
                      <a:pt x="196598" y="0"/>
                    </a:moveTo>
                    <a:cubicBezTo>
                      <a:pt x="187402" y="0"/>
                      <a:pt x="178193" y="2025"/>
                      <a:pt x="171169" y="6075"/>
                    </a:cubicBezTo>
                    <a:lnTo>
                      <a:pt x="14116" y="96751"/>
                    </a:lnTo>
                    <a:cubicBezTo>
                      <a:pt x="68" y="104851"/>
                      <a:pt x="0" y="118059"/>
                      <a:pt x="13948" y="126159"/>
                    </a:cubicBezTo>
                    <a:lnTo>
                      <a:pt x="108321" y="181008"/>
                    </a:lnTo>
                    <a:cubicBezTo>
                      <a:pt x="115312" y="185075"/>
                      <a:pt x="124495" y="187108"/>
                      <a:pt x="133687" y="187108"/>
                    </a:cubicBezTo>
                    <a:cubicBezTo>
                      <a:pt x="142879" y="187108"/>
                      <a:pt x="152079" y="185075"/>
                      <a:pt x="159104" y="181008"/>
                    </a:cubicBezTo>
                    <a:lnTo>
                      <a:pt x="316190" y="90332"/>
                    </a:lnTo>
                    <a:cubicBezTo>
                      <a:pt x="330239" y="82232"/>
                      <a:pt x="330306" y="69058"/>
                      <a:pt x="316325" y="60924"/>
                    </a:cubicBezTo>
                    <a:lnTo>
                      <a:pt x="221952" y="6075"/>
                    </a:lnTo>
                    <a:cubicBezTo>
                      <a:pt x="214978" y="2025"/>
                      <a:pt x="205794" y="0"/>
                      <a:pt x="196598" y="0"/>
                    </a:cubicBezTo>
                    <a:close/>
                  </a:path>
                </a:pathLst>
              </a:custGeom>
              <a:solidFill>
                <a:srgbClr val="DB9B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78"/>
              <p:cNvSpPr/>
              <p:nvPr/>
            </p:nvSpPr>
            <p:spPr>
              <a:xfrm>
                <a:off x="3458716" y="2267350"/>
                <a:ext cx="1414652" cy="621390"/>
              </a:xfrm>
              <a:custGeom>
                <a:rect b="b" l="l" r="r" t="t"/>
                <a:pathLst>
                  <a:path extrusionOk="0" h="142032" w="323349">
                    <a:moveTo>
                      <a:pt x="0" y="36030"/>
                    </a:moveTo>
                    <a:cubicBezTo>
                      <a:pt x="0" y="36035"/>
                      <a:pt x="0" y="36041"/>
                      <a:pt x="0" y="36046"/>
                    </a:cubicBezTo>
                    <a:lnTo>
                      <a:pt x="0" y="36046"/>
                    </a:lnTo>
                    <a:lnTo>
                      <a:pt x="0" y="36030"/>
                    </a:lnTo>
                    <a:close/>
                    <a:moveTo>
                      <a:pt x="323248" y="1"/>
                    </a:moveTo>
                    <a:cubicBezTo>
                      <a:pt x="323248" y="5345"/>
                      <a:pt x="319719" y="10722"/>
                      <a:pt x="312661" y="14789"/>
                    </a:cubicBezTo>
                    <a:lnTo>
                      <a:pt x="155608" y="105465"/>
                    </a:lnTo>
                    <a:cubicBezTo>
                      <a:pt x="153894" y="106440"/>
                      <a:pt x="152046" y="107313"/>
                      <a:pt x="150130" y="108053"/>
                    </a:cubicBezTo>
                    <a:cubicBezTo>
                      <a:pt x="149828" y="108154"/>
                      <a:pt x="149525" y="108254"/>
                      <a:pt x="149223" y="108355"/>
                    </a:cubicBezTo>
                    <a:cubicBezTo>
                      <a:pt x="147643" y="108927"/>
                      <a:pt x="145963" y="109431"/>
                      <a:pt x="144249" y="109868"/>
                    </a:cubicBezTo>
                    <a:cubicBezTo>
                      <a:pt x="143912" y="109935"/>
                      <a:pt x="143576" y="110036"/>
                      <a:pt x="143240" y="110103"/>
                    </a:cubicBezTo>
                    <a:cubicBezTo>
                      <a:pt x="141358" y="110540"/>
                      <a:pt x="139409" y="110876"/>
                      <a:pt x="137460" y="111111"/>
                    </a:cubicBezTo>
                    <a:cubicBezTo>
                      <a:pt x="137157" y="111145"/>
                      <a:pt x="136855" y="111178"/>
                      <a:pt x="136552" y="111212"/>
                    </a:cubicBezTo>
                    <a:cubicBezTo>
                      <a:pt x="134603" y="111414"/>
                      <a:pt x="132586" y="111515"/>
                      <a:pt x="130603" y="111548"/>
                    </a:cubicBezTo>
                    <a:lnTo>
                      <a:pt x="129629" y="111548"/>
                    </a:lnTo>
                    <a:cubicBezTo>
                      <a:pt x="127612" y="111515"/>
                      <a:pt x="125596" y="111414"/>
                      <a:pt x="123613" y="111212"/>
                    </a:cubicBezTo>
                    <a:cubicBezTo>
                      <a:pt x="123243" y="111178"/>
                      <a:pt x="122907" y="111111"/>
                      <a:pt x="122537" y="111044"/>
                    </a:cubicBezTo>
                    <a:cubicBezTo>
                      <a:pt x="121059" y="110876"/>
                      <a:pt x="119613" y="110607"/>
                      <a:pt x="118168" y="110305"/>
                    </a:cubicBezTo>
                    <a:cubicBezTo>
                      <a:pt x="116958" y="110036"/>
                      <a:pt x="115748" y="109733"/>
                      <a:pt x="114572" y="109397"/>
                    </a:cubicBezTo>
                    <a:cubicBezTo>
                      <a:pt x="113429" y="109095"/>
                      <a:pt x="112287" y="108759"/>
                      <a:pt x="111211" y="108389"/>
                    </a:cubicBezTo>
                    <a:cubicBezTo>
                      <a:pt x="110741" y="108221"/>
                      <a:pt x="110270" y="108019"/>
                      <a:pt x="109800" y="107851"/>
                    </a:cubicBezTo>
                    <a:cubicBezTo>
                      <a:pt x="108052" y="107145"/>
                      <a:pt x="106372" y="106372"/>
                      <a:pt x="104792" y="105465"/>
                    </a:cubicBezTo>
                    <a:lnTo>
                      <a:pt x="10419" y="50616"/>
                    </a:lnTo>
                    <a:cubicBezTo>
                      <a:pt x="9915" y="50347"/>
                      <a:pt x="9512" y="50044"/>
                      <a:pt x="9041" y="49742"/>
                    </a:cubicBezTo>
                    <a:cubicBezTo>
                      <a:pt x="8604" y="49473"/>
                      <a:pt x="8167" y="49170"/>
                      <a:pt x="7764" y="48902"/>
                    </a:cubicBezTo>
                    <a:cubicBezTo>
                      <a:pt x="7428" y="48633"/>
                      <a:pt x="7092" y="48364"/>
                      <a:pt x="6756" y="48095"/>
                    </a:cubicBezTo>
                    <a:cubicBezTo>
                      <a:pt x="6386" y="47793"/>
                      <a:pt x="6016" y="47490"/>
                      <a:pt x="5680" y="47188"/>
                    </a:cubicBezTo>
                    <a:cubicBezTo>
                      <a:pt x="5445" y="46986"/>
                      <a:pt x="5277" y="46818"/>
                      <a:pt x="5075" y="46616"/>
                    </a:cubicBezTo>
                    <a:cubicBezTo>
                      <a:pt x="4538" y="46078"/>
                      <a:pt x="4033" y="45541"/>
                      <a:pt x="3563" y="44969"/>
                    </a:cubicBezTo>
                    <a:cubicBezTo>
                      <a:pt x="3361" y="44734"/>
                      <a:pt x="3160" y="44499"/>
                      <a:pt x="2992" y="44230"/>
                    </a:cubicBezTo>
                    <a:cubicBezTo>
                      <a:pt x="2655" y="43827"/>
                      <a:pt x="2387" y="43423"/>
                      <a:pt x="2118" y="42986"/>
                    </a:cubicBezTo>
                    <a:cubicBezTo>
                      <a:pt x="1950" y="42718"/>
                      <a:pt x="1782" y="42449"/>
                      <a:pt x="1647" y="42180"/>
                    </a:cubicBezTo>
                    <a:cubicBezTo>
                      <a:pt x="1446" y="41810"/>
                      <a:pt x="1277" y="41440"/>
                      <a:pt x="1109" y="41071"/>
                    </a:cubicBezTo>
                    <a:cubicBezTo>
                      <a:pt x="1009" y="40768"/>
                      <a:pt x="874" y="40499"/>
                      <a:pt x="740" y="40197"/>
                    </a:cubicBezTo>
                    <a:cubicBezTo>
                      <a:pt x="639" y="39827"/>
                      <a:pt x="538" y="39491"/>
                      <a:pt x="437" y="39121"/>
                    </a:cubicBezTo>
                    <a:cubicBezTo>
                      <a:pt x="370" y="38819"/>
                      <a:pt x="269" y="38517"/>
                      <a:pt x="202" y="38214"/>
                    </a:cubicBezTo>
                    <a:cubicBezTo>
                      <a:pt x="135" y="37811"/>
                      <a:pt x="135" y="37441"/>
                      <a:pt x="101" y="37071"/>
                    </a:cubicBezTo>
                    <a:cubicBezTo>
                      <a:pt x="68" y="36708"/>
                      <a:pt x="3" y="36377"/>
                      <a:pt x="0" y="36046"/>
                    </a:cubicBezTo>
                    <a:lnTo>
                      <a:pt x="0" y="36046"/>
                    </a:lnTo>
                    <a:lnTo>
                      <a:pt x="101" y="66513"/>
                    </a:lnTo>
                    <a:cubicBezTo>
                      <a:pt x="101" y="66613"/>
                      <a:pt x="101" y="66714"/>
                      <a:pt x="101" y="66815"/>
                    </a:cubicBezTo>
                    <a:cubicBezTo>
                      <a:pt x="101" y="67084"/>
                      <a:pt x="168" y="67319"/>
                      <a:pt x="168" y="67554"/>
                    </a:cubicBezTo>
                    <a:cubicBezTo>
                      <a:pt x="202" y="67958"/>
                      <a:pt x="236" y="68327"/>
                      <a:pt x="303" y="68697"/>
                    </a:cubicBezTo>
                    <a:cubicBezTo>
                      <a:pt x="303" y="68764"/>
                      <a:pt x="303" y="68832"/>
                      <a:pt x="336" y="68899"/>
                    </a:cubicBezTo>
                    <a:cubicBezTo>
                      <a:pt x="370" y="69134"/>
                      <a:pt x="471" y="69369"/>
                      <a:pt x="538" y="69605"/>
                    </a:cubicBezTo>
                    <a:cubicBezTo>
                      <a:pt x="639" y="69974"/>
                      <a:pt x="706" y="70344"/>
                      <a:pt x="841" y="70680"/>
                    </a:cubicBezTo>
                    <a:cubicBezTo>
                      <a:pt x="874" y="70781"/>
                      <a:pt x="874" y="70848"/>
                      <a:pt x="908" y="70915"/>
                    </a:cubicBezTo>
                    <a:cubicBezTo>
                      <a:pt x="975" y="71151"/>
                      <a:pt x="1109" y="71352"/>
                      <a:pt x="1210" y="71554"/>
                    </a:cubicBezTo>
                    <a:cubicBezTo>
                      <a:pt x="1378" y="71957"/>
                      <a:pt x="1546" y="72327"/>
                      <a:pt x="1748" y="72697"/>
                    </a:cubicBezTo>
                    <a:cubicBezTo>
                      <a:pt x="1782" y="72764"/>
                      <a:pt x="1815" y="72865"/>
                      <a:pt x="1849" y="72965"/>
                    </a:cubicBezTo>
                    <a:cubicBezTo>
                      <a:pt x="1950" y="73133"/>
                      <a:pt x="2118" y="73301"/>
                      <a:pt x="2219" y="73503"/>
                    </a:cubicBezTo>
                    <a:cubicBezTo>
                      <a:pt x="2487" y="73906"/>
                      <a:pt x="2756" y="74343"/>
                      <a:pt x="3059" y="74747"/>
                    </a:cubicBezTo>
                    <a:cubicBezTo>
                      <a:pt x="3160" y="74847"/>
                      <a:pt x="3227" y="74982"/>
                      <a:pt x="3294" y="75116"/>
                    </a:cubicBezTo>
                    <a:cubicBezTo>
                      <a:pt x="3395" y="75217"/>
                      <a:pt x="3529" y="75352"/>
                      <a:pt x="3630" y="75452"/>
                    </a:cubicBezTo>
                    <a:cubicBezTo>
                      <a:pt x="4101" y="76024"/>
                      <a:pt x="4605" y="76562"/>
                      <a:pt x="5176" y="77099"/>
                    </a:cubicBezTo>
                    <a:cubicBezTo>
                      <a:pt x="5311" y="77234"/>
                      <a:pt x="5411" y="77368"/>
                      <a:pt x="5546" y="77503"/>
                    </a:cubicBezTo>
                    <a:cubicBezTo>
                      <a:pt x="5613" y="77570"/>
                      <a:pt x="5680" y="77637"/>
                      <a:pt x="5747" y="77671"/>
                    </a:cubicBezTo>
                    <a:cubicBezTo>
                      <a:pt x="6084" y="78007"/>
                      <a:pt x="6487" y="78276"/>
                      <a:pt x="6857" y="78578"/>
                    </a:cubicBezTo>
                    <a:cubicBezTo>
                      <a:pt x="7193" y="78847"/>
                      <a:pt x="7495" y="79116"/>
                      <a:pt x="7865" y="79385"/>
                    </a:cubicBezTo>
                    <a:cubicBezTo>
                      <a:pt x="8268" y="79687"/>
                      <a:pt x="8705" y="79956"/>
                      <a:pt x="9142" y="80225"/>
                    </a:cubicBezTo>
                    <a:cubicBezTo>
                      <a:pt x="9444" y="80460"/>
                      <a:pt x="9747" y="80662"/>
                      <a:pt x="10049" y="80863"/>
                    </a:cubicBezTo>
                    <a:cubicBezTo>
                      <a:pt x="10217" y="80931"/>
                      <a:pt x="10352" y="81031"/>
                      <a:pt x="10486" y="81132"/>
                    </a:cubicBezTo>
                    <a:lnTo>
                      <a:pt x="104893" y="135982"/>
                    </a:lnTo>
                    <a:cubicBezTo>
                      <a:pt x="106439" y="136889"/>
                      <a:pt x="108153" y="137628"/>
                      <a:pt x="109901" y="138334"/>
                    </a:cubicBezTo>
                    <a:cubicBezTo>
                      <a:pt x="110371" y="138536"/>
                      <a:pt x="110808" y="138704"/>
                      <a:pt x="111278" y="138872"/>
                    </a:cubicBezTo>
                    <a:cubicBezTo>
                      <a:pt x="111783" y="139040"/>
                      <a:pt x="112253" y="139275"/>
                      <a:pt x="112757" y="139410"/>
                    </a:cubicBezTo>
                    <a:cubicBezTo>
                      <a:pt x="113362" y="139611"/>
                      <a:pt x="114034" y="139712"/>
                      <a:pt x="114673" y="139914"/>
                    </a:cubicBezTo>
                    <a:cubicBezTo>
                      <a:pt x="115849" y="140216"/>
                      <a:pt x="117026" y="140552"/>
                      <a:pt x="118269" y="140788"/>
                    </a:cubicBezTo>
                    <a:cubicBezTo>
                      <a:pt x="118706" y="140888"/>
                      <a:pt x="119109" y="141023"/>
                      <a:pt x="119546" y="141124"/>
                    </a:cubicBezTo>
                    <a:cubicBezTo>
                      <a:pt x="120554" y="141292"/>
                      <a:pt x="121596" y="141426"/>
                      <a:pt x="122638" y="141561"/>
                    </a:cubicBezTo>
                    <a:cubicBezTo>
                      <a:pt x="122974" y="141594"/>
                      <a:pt x="123344" y="141661"/>
                      <a:pt x="123680" y="141695"/>
                    </a:cubicBezTo>
                    <a:cubicBezTo>
                      <a:pt x="123848" y="141695"/>
                      <a:pt x="123983" y="141729"/>
                      <a:pt x="124151" y="141762"/>
                    </a:cubicBezTo>
                    <a:cubicBezTo>
                      <a:pt x="125461" y="141897"/>
                      <a:pt x="126772" y="141964"/>
                      <a:pt x="128116" y="142031"/>
                    </a:cubicBezTo>
                    <a:lnTo>
                      <a:pt x="131813" y="142031"/>
                    </a:lnTo>
                    <a:cubicBezTo>
                      <a:pt x="132990" y="141998"/>
                      <a:pt x="134166" y="141930"/>
                      <a:pt x="135342" y="141863"/>
                    </a:cubicBezTo>
                    <a:cubicBezTo>
                      <a:pt x="135779" y="141796"/>
                      <a:pt x="136216" y="141762"/>
                      <a:pt x="136653" y="141695"/>
                    </a:cubicBezTo>
                    <a:cubicBezTo>
                      <a:pt x="136955" y="141661"/>
                      <a:pt x="137258" y="141628"/>
                      <a:pt x="137560" y="141594"/>
                    </a:cubicBezTo>
                    <a:cubicBezTo>
                      <a:pt x="137964" y="141561"/>
                      <a:pt x="138401" y="141527"/>
                      <a:pt x="138838" y="141460"/>
                    </a:cubicBezTo>
                    <a:cubicBezTo>
                      <a:pt x="140047" y="141292"/>
                      <a:pt x="141224" y="141090"/>
                      <a:pt x="142400" y="140855"/>
                    </a:cubicBezTo>
                    <a:cubicBezTo>
                      <a:pt x="142703" y="140788"/>
                      <a:pt x="143005" y="140687"/>
                      <a:pt x="143308" y="140620"/>
                    </a:cubicBezTo>
                    <a:cubicBezTo>
                      <a:pt x="143677" y="140519"/>
                      <a:pt x="144013" y="140452"/>
                      <a:pt x="144349" y="140351"/>
                    </a:cubicBezTo>
                    <a:cubicBezTo>
                      <a:pt x="144954" y="140216"/>
                      <a:pt x="145559" y="140082"/>
                      <a:pt x="146131" y="139914"/>
                    </a:cubicBezTo>
                    <a:cubicBezTo>
                      <a:pt x="147240" y="139611"/>
                      <a:pt x="148282" y="139208"/>
                      <a:pt x="149323" y="138838"/>
                    </a:cubicBezTo>
                    <a:cubicBezTo>
                      <a:pt x="149626" y="138738"/>
                      <a:pt x="149928" y="138670"/>
                      <a:pt x="150197" y="138536"/>
                    </a:cubicBezTo>
                    <a:cubicBezTo>
                      <a:pt x="150298" y="138502"/>
                      <a:pt x="150399" y="138469"/>
                      <a:pt x="150500" y="138435"/>
                    </a:cubicBezTo>
                    <a:cubicBezTo>
                      <a:pt x="152315" y="137729"/>
                      <a:pt x="154062" y="136889"/>
                      <a:pt x="155675" y="135948"/>
                    </a:cubicBezTo>
                    <a:lnTo>
                      <a:pt x="312762" y="45272"/>
                    </a:lnTo>
                    <a:cubicBezTo>
                      <a:pt x="319820" y="41205"/>
                      <a:pt x="323349" y="35828"/>
                      <a:pt x="323315" y="30484"/>
                    </a:cubicBezTo>
                    <a:lnTo>
                      <a:pt x="323248" y="1"/>
                    </a:lnTo>
                    <a:close/>
                  </a:path>
                </a:pathLst>
              </a:custGeom>
              <a:solidFill>
                <a:srgbClr val="C761B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78"/>
              <p:cNvSpPr/>
              <p:nvPr/>
            </p:nvSpPr>
            <p:spPr>
              <a:xfrm>
                <a:off x="3503270" y="1972439"/>
                <a:ext cx="1325402" cy="755506"/>
              </a:xfrm>
              <a:custGeom>
                <a:rect b="b" l="l" r="r" t="t"/>
                <a:pathLst>
                  <a:path extrusionOk="0" h="172687" w="302949">
                    <a:moveTo>
                      <a:pt x="182890" y="1"/>
                    </a:moveTo>
                    <a:cubicBezTo>
                      <a:pt x="176891" y="1"/>
                      <a:pt x="170884" y="1328"/>
                      <a:pt x="166296" y="3983"/>
                    </a:cubicBezTo>
                    <a:lnTo>
                      <a:pt x="9210" y="94660"/>
                    </a:lnTo>
                    <a:cubicBezTo>
                      <a:pt x="34" y="99970"/>
                      <a:pt x="1" y="108540"/>
                      <a:pt x="9142" y="113850"/>
                    </a:cubicBezTo>
                    <a:lnTo>
                      <a:pt x="103515" y="168699"/>
                    </a:lnTo>
                    <a:cubicBezTo>
                      <a:pt x="108093" y="171359"/>
                      <a:pt x="114096" y="172686"/>
                      <a:pt x="120100" y="172686"/>
                    </a:cubicBezTo>
                    <a:cubicBezTo>
                      <a:pt x="126086" y="172686"/>
                      <a:pt x="132073" y="171367"/>
                      <a:pt x="136653" y="168733"/>
                    </a:cubicBezTo>
                    <a:lnTo>
                      <a:pt x="293740" y="78023"/>
                    </a:lnTo>
                    <a:cubicBezTo>
                      <a:pt x="302915" y="72747"/>
                      <a:pt x="302949" y="64143"/>
                      <a:pt x="293807" y="58833"/>
                    </a:cubicBezTo>
                    <a:lnTo>
                      <a:pt x="199434" y="3983"/>
                    </a:lnTo>
                    <a:cubicBezTo>
                      <a:pt x="194880" y="1328"/>
                      <a:pt x="188890" y="1"/>
                      <a:pt x="182890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78"/>
              <p:cNvSpPr/>
              <p:nvPr/>
            </p:nvSpPr>
            <p:spPr>
              <a:xfrm>
                <a:off x="4177785" y="1657383"/>
                <a:ext cx="140866" cy="473025"/>
              </a:xfrm>
              <a:custGeom>
                <a:rect b="b" l="l" r="r" t="t"/>
                <a:pathLst>
                  <a:path extrusionOk="0" h="108120" w="32198">
                    <a:moveTo>
                      <a:pt x="31727" y="0"/>
                    </a:moveTo>
                    <a:lnTo>
                      <a:pt x="31728" y="98"/>
                    </a:lnTo>
                    <a:lnTo>
                      <a:pt x="31728" y="98"/>
                    </a:lnTo>
                    <a:cubicBezTo>
                      <a:pt x="31728" y="66"/>
                      <a:pt x="31728" y="33"/>
                      <a:pt x="31727" y="0"/>
                    </a:cubicBezTo>
                    <a:close/>
                    <a:moveTo>
                      <a:pt x="1" y="101"/>
                    </a:moveTo>
                    <a:cubicBezTo>
                      <a:pt x="1" y="111"/>
                      <a:pt x="1" y="122"/>
                      <a:pt x="1" y="132"/>
                    </a:cubicBezTo>
                    <a:lnTo>
                      <a:pt x="1" y="132"/>
                    </a:lnTo>
                    <a:lnTo>
                      <a:pt x="1" y="101"/>
                    </a:lnTo>
                    <a:close/>
                    <a:moveTo>
                      <a:pt x="31728" y="98"/>
                    </a:moveTo>
                    <a:cubicBezTo>
                      <a:pt x="31716" y="2419"/>
                      <a:pt x="30138" y="4764"/>
                      <a:pt x="27055" y="6520"/>
                    </a:cubicBezTo>
                    <a:cubicBezTo>
                      <a:pt x="26316" y="6957"/>
                      <a:pt x="25509" y="7361"/>
                      <a:pt x="24636" y="7663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2"/>
                      <a:pt x="22048" y="8470"/>
                    </a:cubicBezTo>
                    <a:cubicBezTo>
                      <a:pt x="21913" y="8503"/>
                      <a:pt x="21745" y="8570"/>
                      <a:pt x="21611" y="8604"/>
                    </a:cubicBezTo>
                    <a:cubicBezTo>
                      <a:pt x="20771" y="8772"/>
                      <a:pt x="19897" y="8940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79" y="9175"/>
                      <a:pt x="16906" y="9209"/>
                      <a:pt x="16032" y="9209"/>
                    </a:cubicBezTo>
                    <a:cubicBezTo>
                      <a:pt x="15976" y="9220"/>
                      <a:pt x="15924" y="9224"/>
                      <a:pt x="15874" y="9224"/>
                    </a:cubicBezTo>
                    <a:cubicBezTo>
                      <a:pt x="15774" y="9224"/>
                      <a:pt x="15685" y="9209"/>
                      <a:pt x="15595" y="9209"/>
                    </a:cubicBezTo>
                    <a:cubicBezTo>
                      <a:pt x="14687" y="9209"/>
                      <a:pt x="13814" y="9175"/>
                      <a:pt x="12906" y="9075"/>
                    </a:cubicBezTo>
                    <a:cubicBezTo>
                      <a:pt x="12772" y="9075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302"/>
                    </a:cubicBezTo>
                    <a:cubicBezTo>
                      <a:pt x="8537" y="8167"/>
                      <a:pt x="8134" y="8066"/>
                      <a:pt x="7730" y="7932"/>
                    </a:cubicBezTo>
                    <a:cubicBezTo>
                      <a:pt x="6621" y="7529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2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0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2"/>
                      <a:pt x="303" y="1748"/>
                    </a:cubicBezTo>
                    <a:cubicBezTo>
                      <a:pt x="138" y="1220"/>
                      <a:pt x="6" y="661"/>
                      <a:pt x="1" y="132"/>
                    </a:cubicBezTo>
                    <a:lnTo>
                      <a:pt x="1" y="132"/>
                    </a:lnTo>
                    <a:lnTo>
                      <a:pt x="471" y="98978"/>
                    </a:lnTo>
                    <a:lnTo>
                      <a:pt x="471" y="99146"/>
                    </a:lnTo>
                    <a:cubicBezTo>
                      <a:pt x="471" y="99448"/>
                      <a:pt x="505" y="99751"/>
                      <a:pt x="572" y="100053"/>
                    </a:cubicBezTo>
                    <a:cubicBezTo>
                      <a:pt x="605" y="100221"/>
                      <a:pt x="673" y="100423"/>
                      <a:pt x="740" y="100625"/>
                    </a:cubicBezTo>
                    <a:cubicBezTo>
                      <a:pt x="740" y="100692"/>
                      <a:pt x="740" y="100725"/>
                      <a:pt x="774" y="100793"/>
                    </a:cubicBezTo>
                    <a:cubicBezTo>
                      <a:pt x="807" y="100826"/>
                      <a:pt x="807" y="100893"/>
                      <a:pt x="807" y="100927"/>
                    </a:cubicBezTo>
                    <a:cubicBezTo>
                      <a:pt x="942" y="101230"/>
                      <a:pt x="1076" y="101532"/>
                      <a:pt x="1244" y="101834"/>
                    </a:cubicBezTo>
                    <a:cubicBezTo>
                      <a:pt x="1311" y="102003"/>
                      <a:pt x="1446" y="102137"/>
                      <a:pt x="1547" y="102271"/>
                    </a:cubicBezTo>
                    <a:cubicBezTo>
                      <a:pt x="1580" y="102372"/>
                      <a:pt x="1647" y="102439"/>
                      <a:pt x="1715" y="102540"/>
                    </a:cubicBezTo>
                    <a:cubicBezTo>
                      <a:pt x="1782" y="102607"/>
                      <a:pt x="1815" y="102708"/>
                      <a:pt x="1883" y="102776"/>
                    </a:cubicBezTo>
                    <a:cubicBezTo>
                      <a:pt x="2151" y="103145"/>
                      <a:pt x="2488" y="103515"/>
                      <a:pt x="2857" y="103851"/>
                    </a:cubicBezTo>
                    <a:cubicBezTo>
                      <a:pt x="2891" y="103851"/>
                      <a:pt x="2924" y="103885"/>
                      <a:pt x="2958" y="103918"/>
                    </a:cubicBezTo>
                    <a:cubicBezTo>
                      <a:pt x="3294" y="104221"/>
                      <a:pt x="3697" y="104456"/>
                      <a:pt x="4067" y="104725"/>
                    </a:cubicBezTo>
                    <a:cubicBezTo>
                      <a:pt x="4336" y="104926"/>
                      <a:pt x="4571" y="105128"/>
                      <a:pt x="4874" y="105330"/>
                    </a:cubicBezTo>
                    <a:cubicBezTo>
                      <a:pt x="4941" y="105363"/>
                      <a:pt x="5008" y="105397"/>
                      <a:pt x="5075" y="105431"/>
                    </a:cubicBezTo>
                    <a:cubicBezTo>
                      <a:pt x="6016" y="106002"/>
                      <a:pt x="7058" y="106439"/>
                      <a:pt x="8167" y="106809"/>
                    </a:cubicBezTo>
                    <a:cubicBezTo>
                      <a:pt x="8302" y="106842"/>
                      <a:pt x="8403" y="106909"/>
                      <a:pt x="8537" y="106977"/>
                    </a:cubicBezTo>
                    <a:cubicBezTo>
                      <a:pt x="8806" y="107044"/>
                      <a:pt x="9108" y="107077"/>
                      <a:pt x="9377" y="107178"/>
                    </a:cubicBezTo>
                    <a:cubicBezTo>
                      <a:pt x="9915" y="107313"/>
                      <a:pt x="10419" y="107447"/>
                      <a:pt x="10957" y="107582"/>
                    </a:cubicBezTo>
                    <a:cubicBezTo>
                      <a:pt x="11159" y="107615"/>
                      <a:pt x="11327" y="107682"/>
                      <a:pt x="11528" y="107716"/>
                    </a:cubicBezTo>
                    <a:cubicBezTo>
                      <a:pt x="11999" y="107783"/>
                      <a:pt x="12469" y="107850"/>
                      <a:pt x="12906" y="107884"/>
                    </a:cubicBezTo>
                    <a:cubicBezTo>
                      <a:pt x="13074" y="107918"/>
                      <a:pt x="13209" y="107951"/>
                      <a:pt x="13377" y="107951"/>
                    </a:cubicBezTo>
                    <a:cubicBezTo>
                      <a:pt x="13444" y="107951"/>
                      <a:pt x="13478" y="107985"/>
                      <a:pt x="13545" y="107985"/>
                    </a:cubicBezTo>
                    <a:cubicBezTo>
                      <a:pt x="14116" y="108052"/>
                      <a:pt x="14721" y="108086"/>
                      <a:pt x="15292" y="108119"/>
                    </a:cubicBezTo>
                    <a:lnTo>
                      <a:pt x="16939" y="108119"/>
                    </a:lnTo>
                    <a:cubicBezTo>
                      <a:pt x="17443" y="108119"/>
                      <a:pt x="17981" y="108086"/>
                      <a:pt x="18485" y="108018"/>
                    </a:cubicBezTo>
                    <a:cubicBezTo>
                      <a:pt x="18687" y="108018"/>
                      <a:pt x="18889" y="107985"/>
                      <a:pt x="19090" y="107951"/>
                    </a:cubicBezTo>
                    <a:cubicBezTo>
                      <a:pt x="19225" y="107951"/>
                      <a:pt x="19359" y="107951"/>
                      <a:pt x="19494" y="107918"/>
                    </a:cubicBezTo>
                    <a:cubicBezTo>
                      <a:pt x="19662" y="107884"/>
                      <a:pt x="19863" y="107884"/>
                      <a:pt x="20031" y="107850"/>
                    </a:cubicBezTo>
                    <a:cubicBezTo>
                      <a:pt x="20569" y="107783"/>
                      <a:pt x="21107" y="107682"/>
                      <a:pt x="21611" y="107582"/>
                    </a:cubicBezTo>
                    <a:cubicBezTo>
                      <a:pt x="21779" y="107548"/>
                      <a:pt x="21913" y="107514"/>
                      <a:pt x="22048" y="107481"/>
                    </a:cubicBezTo>
                    <a:cubicBezTo>
                      <a:pt x="22182" y="107447"/>
                      <a:pt x="22350" y="107414"/>
                      <a:pt x="22485" y="107346"/>
                    </a:cubicBezTo>
                    <a:cubicBezTo>
                      <a:pt x="22754" y="107279"/>
                      <a:pt x="23022" y="107245"/>
                      <a:pt x="23291" y="107178"/>
                    </a:cubicBezTo>
                    <a:cubicBezTo>
                      <a:pt x="23762" y="107044"/>
                      <a:pt x="24232" y="106842"/>
                      <a:pt x="24703" y="106674"/>
                    </a:cubicBezTo>
                    <a:cubicBezTo>
                      <a:pt x="24837" y="106641"/>
                      <a:pt x="24972" y="106607"/>
                      <a:pt x="25106" y="106573"/>
                    </a:cubicBezTo>
                    <a:cubicBezTo>
                      <a:pt x="25140" y="106540"/>
                      <a:pt x="25173" y="106540"/>
                      <a:pt x="25207" y="106506"/>
                    </a:cubicBezTo>
                    <a:cubicBezTo>
                      <a:pt x="26014" y="106204"/>
                      <a:pt x="26787" y="105834"/>
                      <a:pt x="27526" y="105431"/>
                    </a:cubicBezTo>
                    <a:cubicBezTo>
                      <a:pt x="30652" y="103616"/>
                      <a:pt x="32198" y="101230"/>
                      <a:pt x="32198" y="98877"/>
                    </a:cubicBezTo>
                    <a:lnTo>
                      <a:pt x="31728" y="98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78"/>
              <p:cNvSpPr/>
              <p:nvPr/>
            </p:nvSpPr>
            <p:spPr>
              <a:xfrm>
                <a:off x="4170872" y="1617401"/>
                <a:ext cx="152779" cy="80456"/>
              </a:xfrm>
              <a:custGeom>
                <a:rect b="b" l="l" r="r" t="t"/>
                <a:pathLst>
                  <a:path extrusionOk="0" h="18390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2"/>
                      <a:pt x="1" y="12096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2"/>
                      <a:pt x="28736" y="2685"/>
                    </a:cubicBezTo>
                    <a:cubicBezTo>
                      <a:pt x="25652" y="892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78"/>
              <p:cNvSpPr/>
              <p:nvPr/>
            </p:nvSpPr>
            <p:spPr>
              <a:xfrm>
                <a:off x="4363361" y="1508418"/>
                <a:ext cx="141011" cy="729754"/>
              </a:xfrm>
              <a:custGeom>
                <a:rect b="b" l="l" r="r" t="t"/>
                <a:pathLst>
                  <a:path extrusionOk="0" h="166801" w="32231">
                    <a:moveTo>
                      <a:pt x="31761" y="1"/>
                    </a:moveTo>
                    <a:cubicBezTo>
                      <a:pt x="31761" y="2353"/>
                      <a:pt x="30215" y="4739"/>
                      <a:pt x="27089" y="6554"/>
                    </a:cubicBezTo>
                    <a:cubicBezTo>
                      <a:pt x="26316" y="6991"/>
                      <a:pt x="25510" y="7361"/>
                      <a:pt x="24669" y="7697"/>
                    </a:cubicBezTo>
                    <a:cubicBezTo>
                      <a:pt x="24535" y="7731"/>
                      <a:pt x="24400" y="7764"/>
                      <a:pt x="24266" y="7831"/>
                    </a:cubicBezTo>
                    <a:cubicBezTo>
                      <a:pt x="23560" y="8067"/>
                      <a:pt x="22821" y="8302"/>
                      <a:pt x="22081" y="8504"/>
                    </a:cubicBezTo>
                    <a:cubicBezTo>
                      <a:pt x="21913" y="8537"/>
                      <a:pt x="21779" y="8571"/>
                      <a:pt x="21611" y="8604"/>
                    </a:cubicBezTo>
                    <a:cubicBezTo>
                      <a:pt x="20771" y="8773"/>
                      <a:pt x="19930" y="8941"/>
                      <a:pt x="19057" y="9041"/>
                    </a:cubicBezTo>
                    <a:cubicBezTo>
                      <a:pt x="18922" y="9041"/>
                      <a:pt x="18788" y="9075"/>
                      <a:pt x="18653" y="9075"/>
                    </a:cubicBezTo>
                    <a:cubicBezTo>
                      <a:pt x="17780" y="9176"/>
                      <a:pt x="16906" y="9243"/>
                      <a:pt x="16032" y="9243"/>
                    </a:cubicBezTo>
                    <a:lnTo>
                      <a:pt x="15595" y="9243"/>
                    </a:lnTo>
                    <a:cubicBezTo>
                      <a:pt x="14721" y="9209"/>
                      <a:pt x="13814" y="9176"/>
                      <a:pt x="12940" y="9075"/>
                    </a:cubicBezTo>
                    <a:cubicBezTo>
                      <a:pt x="12772" y="9075"/>
                      <a:pt x="12637" y="9041"/>
                      <a:pt x="12469" y="9008"/>
                    </a:cubicBezTo>
                    <a:cubicBezTo>
                      <a:pt x="11831" y="8941"/>
                      <a:pt x="11159" y="8806"/>
                      <a:pt x="10520" y="8705"/>
                    </a:cubicBezTo>
                    <a:cubicBezTo>
                      <a:pt x="9982" y="8571"/>
                      <a:pt x="9478" y="8436"/>
                      <a:pt x="8940" y="8302"/>
                    </a:cubicBezTo>
                    <a:cubicBezTo>
                      <a:pt x="8537" y="8168"/>
                      <a:pt x="8134" y="8067"/>
                      <a:pt x="7731" y="7932"/>
                    </a:cubicBezTo>
                    <a:cubicBezTo>
                      <a:pt x="6621" y="7563"/>
                      <a:pt x="5580" y="7092"/>
                      <a:pt x="4639" y="6554"/>
                    </a:cubicBezTo>
                    <a:cubicBezTo>
                      <a:pt x="4235" y="6353"/>
                      <a:pt x="3966" y="6084"/>
                      <a:pt x="3630" y="5849"/>
                    </a:cubicBezTo>
                    <a:cubicBezTo>
                      <a:pt x="3261" y="5580"/>
                      <a:pt x="2857" y="5311"/>
                      <a:pt x="2521" y="5042"/>
                    </a:cubicBezTo>
                    <a:cubicBezTo>
                      <a:pt x="2051" y="4605"/>
                      <a:pt x="1614" y="4135"/>
                      <a:pt x="1278" y="3664"/>
                    </a:cubicBezTo>
                    <a:cubicBezTo>
                      <a:pt x="1210" y="3563"/>
                      <a:pt x="1143" y="3496"/>
                      <a:pt x="1110" y="3395"/>
                    </a:cubicBezTo>
                    <a:cubicBezTo>
                      <a:pt x="774" y="2925"/>
                      <a:pt x="505" y="2420"/>
                      <a:pt x="337" y="1916"/>
                    </a:cubicBezTo>
                    <a:cubicBezTo>
                      <a:pt x="337" y="1849"/>
                      <a:pt x="303" y="1816"/>
                      <a:pt x="303" y="1748"/>
                    </a:cubicBezTo>
                    <a:cubicBezTo>
                      <a:pt x="135" y="1211"/>
                      <a:pt x="34" y="673"/>
                      <a:pt x="1" y="135"/>
                    </a:cubicBezTo>
                    <a:lnTo>
                      <a:pt x="1" y="135"/>
                    </a:lnTo>
                    <a:lnTo>
                      <a:pt x="471" y="157693"/>
                    </a:lnTo>
                    <a:cubicBezTo>
                      <a:pt x="471" y="157726"/>
                      <a:pt x="471" y="157793"/>
                      <a:pt x="471" y="157827"/>
                    </a:cubicBezTo>
                    <a:cubicBezTo>
                      <a:pt x="471" y="158129"/>
                      <a:pt x="505" y="158432"/>
                      <a:pt x="572" y="158734"/>
                    </a:cubicBezTo>
                    <a:cubicBezTo>
                      <a:pt x="606" y="158936"/>
                      <a:pt x="673" y="159138"/>
                      <a:pt x="740" y="159306"/>
                    </a:cubicBezTo>
                    <a:cubicBezTo>
                      <a:pt x="740" y="159373"/>
                      <a:pt x="774" y="159440"/>
                      <a:pt x="774" y="159507"/>
                    </a:cubicBezTo>
                    <a:cubicBezTo>
                      <a:pt x="807" y="159541"/>
                      <a:pt x="807" y="159575"/>
                      <a:pt x="841" y="159642"/>
                    </a:cubicBezTo>
                    <a:cubicBezTo>
                      <a:pt x="942" y="159944"/>
                      <a:pt x="1076" y="160247"/>
                      <a:pt x="1244" y="160549"/>
                    </a:cubicBezTo>
                    <a:cubicBezTo>
                      <a:pt x="1345" y="160684"/>
                      <a:pt x="1446" y="160818"/>
                      <a:pt x="1547" y="160953"/>
                    </a:cubicBezTo>
                    <a:cubicBezTo>
                      <a:pt x="1614" y="161053"/>
                      <a:pt x="1647" y="161121"/>
                      <a:pt x="1715" y="161221"/>
                    </a:cubicBezTo>
                    <a:cubicBezTo>
                      <a:pt x="1782" y="161322"/>
                      <a:pt x="1815" y="161389"/>
                      <a:pt x="1883" y="161490"/>
                    </a:cubicBezTo>
                    <a:cubicBezTo>
                      <a:pt x="2185" y="161826"/>
                      <a:pt x="2488" y="162196"/>
                      <a:pt x="2857" y="162532"/>
                    </a:cubicBezTo>
                    <a:cubicBezTo>
                      <a:pt x="2891" y="162566"/>
                      <a:pt x="2958" y="162599"/>
                      <a:pt x="2992" y="162599"/>
                    </a:cubicBezTo>
                    <a:cubicBezTo>
                      <a:pt x="3294" y="162902"/>
                      <a:pt x="3698" y="163171"/>
                      <a:pt x="4101" y="163440"/>
                    </a:cubicBezTo>
                    <a:cubicBezTo>
                      <a:pt x="4370" y="163641"/>
                      <a:pt x="4571" y="163843"/>
                      <a:pt x="4874" y="164011"/>
                    </a:cubicBezTo>
                    <a:cubicBezTo>
                      <a:pt x="4941" y="164045"/>
                      <a:pt x="5008" y="164112"/>
                      <a:pt x="5075" y="164145"/>
                    </a:cubicBezTo>
                    <a:cubicBezTo>
                      <a:pt x="6017" y="164683"/>
                      <a:pt x="7092" y="165120"/>
                      <a:pt x="8201" y="165490"/>
                    </a:cubicBezTo>
                    <a:cubicBezTo>
                      <a:pt x="8302" y="165557"/>
                      <a:pt x="8403" y="165624"/>
                      <a:pt x="8537" y="165658"/>
                    </a:cubicBezTo>
                    <a:cubicBezTo>
                      <a:pt x="8806" y="165759"/>
                      <a:pt x="9109" y="165792"/>
                      <a:pt x="9377" y="165859"/>
                    </a:cubicBezTo>
                    <a:cubicBezTo>
                      <a:pt x="9915" y="166027"/>
                      <a:pt x="10419" y="166162"/>
                      <a:pt x="10991" y="166263"/>
                    </a:cubicBezTo>
                    <a:cubicBezTo>
                      <a:pt x="11159" y="166296"/>
                      <a:pt x="11360" y="166364"/>
                      <a:pt x="11528" y="166397"/>
                    </a:cubicBezTo>
                    <a:cubicBezTo>
                      <a:pt x="11999" y="166498"/>
                      <a:pt x="12469" y="166532"/>
                      <a:pt x="12940" y="166599"/>
                    </a:cubicBezTo>
                    <a:cubicBezTo>
                      <a:pt x="13074" y="166632"/>
                      <a:pt x="13242" y="166632"/>
                      <a:pt x="13377" y="166666"/>
                    </a:cubicBezTo>
                    <a:cubicBezTo>
                      <a:pt x="13444" y="166666"/>
                      <a:pt x="13511" y="166666"/>
                      <a:pt x="13545" y="166700"/>
                    </a:cubicBezTo>
                    <a:cubicBezTo>
                      <a:pt x="14150" y="166733"/>
                      <a:pt x="14721" y="166767"/>
                      <a:pt x="15326" y="166800"/>
                    </a:cubicBezTo>
                    <a:lnTo>
                      <a:pt x="16939" y="166800"/>
                    </a:lnTo>
                    <a:cubicBezTo>
                      <a:pt x="17477" y="166800"/>
                      <a:pt x="17981" y="166767"/>
                      <a:pt x="18519" y="166733"/>
                    </a:cubicBezTo>
                    <a:cubicBezTo>
                      <a:pt x="18721" y="166700"/>
                      <a:pt x="18922" y="166666"/>
                      <a:pt x="19124" y="166666"/>
                    </a:cubicBezTo>
                    <a:cubicBezTo>
                      <a:pt x="19258" y="166632"/>
                      <a:pt x="19359" y="166632"/>
                      <a:pt x="19494" y="166599"/>
                    </a:cubicBezTo>
                    <a:cubicBezTo>
                      <a:pt x="19695" y="166599"/>
                      <a:pt x="19863" y="166565"/>
                      <a:pt x="20065" y="166532"/>
                    </a:cubicBezTo>
                    <a:cubicBezTo>
                      <a:pt x="20603" y="166464"/>
                      <a:pt x="21107" y="166397"/>
                      <a:pt x="21645" y="166263"/>
                    </a:cubicBezTo>
                    <a:cubicBezTo>
                      <a:pt x="21779" y="166229"/>
                      <a:pt x="21913" y="166196"/>
                      <a:pt x="22048" y="166162"/>
                    </a:cubicBezTo>
                    <a:cubicBezTo>
                      <a:pt x="22216" y="166128"/>
                      <a:pt x="22350" y="166095"/>
                      <a:pt x="22518" y="166061"/>
                    </a:cubicBezTo>
                    <a:cubicBezTo>
                      <a:pt x="22787" y="165994"/>
                      <a:pt x="23056" y="165927"/>
                      <a:pt x="23291" y="165859"/>
                    </a:cubicBezTo>
                    <a:cubicBezTo>
                      <a:pt x="23795" y="165725"/>
                      <a:pt x="24266" y="165557"/>
                      <a:pt x="24737" y="165389"/>
                    </a:cubicBezTo>
                    <a:cubicBezTo>
                      <a:pt x="24837" y="165355"/>
                      <a:pt x="24972" y="165322"/>
                      <a:pt x="25106" y="165254"/>
                    </a:cubicBezTo>
                    <a:cubicBezTo>
                      <a:pt x="25140" y="165254"/>
                      <a:pt x="25207" y="165221"/>
                      <a:pt x="25241" y="165221"/>
                    </a:cubicBezTo>
                    <a:cubicBezTo>
                      <a:pt x="26047" y="164885"/>
                      <a:pt x="26820" y="164515"/>
                      <a:pt x="27526" y="164112"/>
                    </a:cubicBezTo>
                    <a:cubicBezTo>
                      <a:pt x="30652" y="162297"/>
                      <a:pt x="32231" y="159944"/>
                      <a:pt x="32198" y="157558"/>
                    </a:cubicBezTo>
                    <a:lnTo>
                      <a:pt x="31761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78"/>
              <p:cNvSpPr/>
              <p:nvPr/>
            </p:nvSpPr>
            <p:spPr>
              <a:xfrm>
                <a:off x="4548936" y="1916635"/>
                <a:ext cx="140866" cy="429354"/>
              </a:xfrm>
              <a:custGeom>
                <a:rect b="b" l="l" r="r" t="t"/>
                <a:pathLst>
                  <a:path extrusionOk="0" h="98138" w="32198">
                    <a:moveTo>
                      <a:pt x="1" y="68"/>
                    </a:moveTo>
                    <a:cubicBezTo>
                      <a:pt x="1" y="83"/>
                      <a:pt x="1" y="99"/>
                      <a:pt x="1" y="115"/>
                    </a:cubicBezTo>
                    <a:lnTo>
                      <a:pt x="1" y="115"/>
                    </a:lnTo>
                    <a:lnTo>
                      <a:pt x="1" y="68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215" y="4739"/>
                      <a:pt x="27089" y="6520"/>
                    </a:cubicBezTo>
                    <a:cubicBezTo>
                      <a:pt x="26350" y="6957"/>
                      <a:pt x="25543" y="7327"/>
                      <a:pt x="24669" y="7663"/>
                    </a:cubicBezTo>
                    <a:cubicBezTo>
                      <a:pt x="24535" y="7730"/>
                      <a:pt x="24401" y="7764"/>
                      <a:pt x="24266" y="7798"/>
                    </a:cubicBezTo>
                    <a:cubicBezTo>
                      <a:pt x="23560" y="8066"/>
                      <a:pt x="22821" y="8268"/>
                      <a:pt x="22082" y="8470"/>
                    </a:cubicBezTo>
                    <a:cubicBezTo>
                      <a:pt x="21913" y="8503"/>
                      <a:pt x="21779" y="8537"/>
                      <a:pt x="21611" y="8571"/>
                    </a:cubicBezTo>
                    <a:cubicBezTo>
                      <a:pt x="20804" y="8772"/>
                      <a:pt x="19931" y="8907"/>
                      <a:pt x="19057" y="9007"/>
                    </a:cubicBezTo>
                    <a:cubicBezTo>
                      <a:pt x="18922" y="9041"/>
                      <a:pt x="18821" y="9041"/>
                      <a:pt x="18687" y="9075"/>
                    </a:cubicBezTo>
                    <a:cubicBezTo>
                      <a:pt x="17813" y="9142"/>
                      <a:pt x="16906" y="9209"/>
                      <a:pt x="16032" y="9209"/>
                    </a:cubicBezTo>
                    <a:lnTo>
                      <a:pt x="15595" y="9209"/>
                    </a:lnTo>
                    <a:cubicBezTo>
                      <a:pt x="14688" y="9209"/>
                      <a:pt x="13814" y="9142"/>
                      <a:pt x="12940" y="9075"/>
                    </a:cubicBezTo>
                    <a:cubicBezTo>
                      <a:pt x="12772" y="9041"/>
                      <a:pt x="12604" y="9007"/>
                      <a:pt x="12469" y="9007"/>
                    </a:cubicBezTo>
                    <a:cubicBezTo>
                      <a:pt x="11797" y="8907"/>
                      <a:pt x="11159" y="8806"/>
                      <a:pt x="10520" y="8671"/>
                    </a:cubicBezTo>
                    <a:cubicBezTo>
                      <a:pt x="9982" y="8537"/>
                      <a:pt x="9445" y="8402"/>
                      <a:pt x="8941" y="8268"/>
                    </a:cubicBezTo>
                    <a:cubicBezTo>
                      <a:pt x="8504" y="8167"/>
                      <a:pt x="8134" y="8033"/>
                      <a:pt x="7731" y="7898"/>
                    </a:cubicBezTo>
                    <a:cubicBezTo>
                      <a:pt x="6622" y="7529"/>
                      <a:pt x="5546" y="7092"/>
                      <a:pt x="4605" y="6520"/>
                    </a:cubicBezTo>
                    <a:cubicBezTo>
                      <a:pt x="4235" y="6319"/>
                      <a:pt x="3966" y="6050"/>
                      <a:pt x="3630" y="5848"/>
                    </a:cubicBezTo>
                    <a:cubicBezTo>
                      <a:pt x="3227" y="5546"/>
                      <a:pt x="2824" y="5310"/>
                      <a:pt x="2521" y="5008"/>
                    </a:cubicBezTo>
                    <a:cubicBezTo>
                      <a:pt x="2017" y="4571"/>
                      <a:pt x="1614" y="4101"/>
                      <a:pt x="1244" y="3630"/>
                    </a:cubicBezTo>
                    <a:cubicBezTo>
                      <a:pt x="1211" y="3529"/>
                      <a:pt x="1143" y="3462"/>
                      <a:pt x="1076" y="3361"/>
                    </a:cubicBezTo>
                    <a:cubicBezTo>
                      <a:pt x="774" y="2891"/>
                      <a:pt x="505" y="2387"/>
                      <a:pt x="337" y="1882"/>
                    </a:cubicBezTo>
                    <a:cubicBezTo>
                      <a:pt x="303" y="1815"/>
                      <a:pt x="303" y="1782"/>
                      <a:pt x="270" y="1714"/>
                    </a:cubicBezTo>
                    <a:cubicBezTo>
                      <a:pt x="106" y="1192"/>
                      <a:pt x="6" y="669"/>
                      <a:pt x="1" y="115"/>
                    </a:cubicBezTo>
                    <a:lnTo>
                      <a:pt x="1" y="115"/>
                    </a:lnTo>
                    <a:lnTo>
                      <a:pt x="438" y="89030"/>
                    </a:lnTo>
                    <a:lnTo>
                      <a:pt x="438" y="89164"/>
                    </a:lnTo>
                    <a:cubicBezTo>
                      <a:pt x="471" y="89467"/>
                      <a:pt x="505" y="89769"/>
                      <a:pt x="538" y="90072"/>
                    </a:cubicBezTo>
                    <a:cubicBezTo>
                      <a:pt x="606" y="90240"/>
                      <a:pt x="673" y="90441"/>
                      <a:pt x="706" y="90643"/>
                    </a:cubicBezTo>
                    <a:cubicBezTo>
                      <a:pt x="740" y="90710"/>
                      <a:pt x="740" y="90744"/>
                      <a:pt x="774" y="90811"/>
                    </a:cubicBezTo>
                    <a:cubicBezTo>
                      <a:pt x="774" y="90878"/>
                      <a:pt x="807" y="90912"/>
                      <a:pt x="807" y="90945"/>
                    </a:cubicBezTo>
                    <a:cubicBezTo>
                      <a:pt x="942" y="91248"/>
                      <a:pt x="1076" y="91550"/>
                      <a:pt x="1244" y="91853"/>
                    </a:cubicBezTo>
                    <a:cubicBezTo>
                      <a:pt x="1311" y="92021"/>
                      <a:pt x="1412" y="92155"/>
                      <a:pt x="1513" y="92290"/>
                    </a:cubicBezTo>
                    <a:cubicBezTo>
                      <a:pt x="1580" y="92391"/>
                      <a:pt x="1647" y="92458"/>
                      <a:pt x="1715" y="92559"/>
                    </a:cubicBezTo>
                    <a:cubicBezTo>
                      <a:pt x="1748" y="92626"/>
                      <a:pt x="1816" y="92727"/>
                      <a:pt x="1883" y="92794"/>
                    </a:cubicBezTo>
                    <a:cubicBezTo>
                      <a:pt x="2152" y="93164"/>
                      <a:pt x="2488" y="93533"/>
                      <a:pt x="2857" y="93869"/>
                    </a:cubicBezTo>
                    <a:cubicBezTo>
                      <a:pt x="2891" y="93869"/>
                      <a:pt x="2925" y="93903"/>
                      <a:pt x="2958" y="93937"/>
                    </a:cubicBezTo>
                    <a:cubicBezTo>
                      <a:pt x="3294" y="94239"/>
                      <a:pt x="3698" y="94474"/>
                      <a:pt x="4067" y="94743"/>
                    </a:cubicBezTo>
                    <a:cubicBezTo>
                      <a:pt x="4336" y="94945"/>
                      <a:pt x="4571" y="95146"/>
                      <a:pt x="4874" y="95348"/>
                    </a:cubicBezTo>
                    <a:cubicBezTo>
                      <a:pt x="4908" y="95382"/>
                      <a:pt x="4975" y="95415"/>
                      <a:pt x="5042" y="95449"/>
                    </a:cubicBezTo>
                    <a:cubicBezTo>
                      <a:pt x="6017" y="96020"/>
                      <a:pt x="7058" y="96457"/>
                      <a:pt x="8168" y="96827"/>
                    </a:cubicBezTo>
                    <a:cubicBezTo>
                      <a:pt x="8302" y="96860"/>
                      <a:pt x="8403" y="96928"/>
                      <a:pt x="8537" y="96995"/>
                    </a:cubicBezTo>
                    <a:cubicBezTo>
                      <a:pt x="8806" y="97062"/>
                      <a:pt x="9109" y="97096"/>
                      <a:pt x="9377" y="97197"/>
                    </a:cubicBezTo>
                    <a:cubicBezTo>
                      <a:pt x="9882" y="97331"/>
                      <a:pt x="10419" y="97465"/>
                      <a:pt x="10957" y="97600"/>
                    </a:cubicBezTo>
                    <a:cubicBezTo>
                      <a:pt x="11159" y="97633"/>
                      <a:pt x="11327" y="97701"/>
                      <a:pt x="11528" y="97734"/>
                    </a:cubicBezTo>
                    <a:cubicBezTo>
                      <a:pt x="11999" y="97802"/>
                      <a:pt x="12436" y="97869"/>
                      <a:pt x="12906" y="97936"/>
                    </a:cubicBezTo>
                    <a:cubicBezTo>
                      <a:pt x="13074" y="97936"/>
                      <a:pt x="13209" y="97970"/>
                      <a:pt x="13377" y="98003"/>
                    </a:cubicBezTo>
                    <a:lnTo>
                      <a:pt x="13579" y="98003"/>
                    </a:lnTo>
                    <a:cubicBezTo>
                      <a:pt x="14150" y="98070"/>
                      <a:pt x="14755" y="98104"/>
                      <a:pt x="15326" y="98138"/>
                    </a:cubicBezTo>
                    <a:lnTo>
                      <a:pt x="16973" y="98138"/>
                    </a:lnTo>
                    <a:cubicBezTo>
                      <a:pt x="17511" y="98138"/>
                      <a:pt x="18015" y="98104"/>
                      <a:pt x="18553" y="98070"/>
                    </a:cubicBezTo>
                    <a:cubicBezTo>
                      <a:pt x="18721" y="98037"/>
                      <a:pt x="18922" y="98003"/>
                      <a:pt x="19124" y="98003"/>
                    </a:cubicBezTo>
                    <a:cubicBezTo>
                      <a:pt x="19258" y="97970"/>
                      <a:pt x="19393" y="97970"/>
                      <a:pt x="19527" y="97936"/>
                    </a:cubicBezTo>
                    <a:cubicBezTo>
                      <a:pt x="19695" y="97936"/>
                      <a:pt x="19897" y="97902"/>
                      <a:pt x="20099" y="97902"/>
                    </a:cubicBezTo>
                    <a:cubicBezTo>
                      <a:pt x="20636" y="97802"/>
                      <a:pt x="21140" y="97734"/>
                      <a:pt x="21678" y="97600"/>
                    </a:cubicBezTo>
                    <a:cubicBezTo>
                      <a:pt x="21813" y="97600"/>
                      <a:pt x="21947" y="97533"/>
                      <a:pt x="22082" y="97533"/>
                    </a:cubicBezTo>
                    <a:cubicBezTo>
                      <a:pt x="22216" y="97499"/>
                      <a:pt x="22384" y="97432"/>
                      <a:pt x="22518" y="97398"/>
                    </a:cubicBezTo>
                    <a:cubicBezTo>
                      <a:pt x="22787" y="97331"/>
                      <a:pt x="23056" y="97297"/>
                      <a:pt x="23325" y="97197"/>
                    </a:cubicBezTo>
                    <a:cubicBezTo>
                      <a:pt x="23796" y="97062"/>
                      <a:pt x="24266" y="96894"/>
                      <a:pt x="24737" y="96726"/>
                    </a:cubicBezTo>
                    <a:cubicBezTo>
                      <a:pt x="24871" y="96692"/>
                      <a:pt x="25005" y="96659"/>
                      <a:pt x="25140" y="96592"/>
                    </a:cubicBezTo>
                    <a:cubicBezTo>
                      <a:pt x="25174" y="96592"/>
                      <a:pt x="25207" y="96592"/>
                      <a:pt x="25241" y="96558"/>
                    </a:cubicBezTo>
                    <a:cubicBezTo>
                      <a:pt x="26047" y="96256"/>
                      <a:pt x="26820" y="95886"/>
                      <a:pt x="27526" y="95449"/>
                    </a:cubicBezTo>
                    <a:cubicBezTo>
                      <a:pt x="30652" y="93668"/>
                      <a:pt x="32198" y="91315"/>
                      <a:pt x="32198" y="88929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78"/>
              <p:cNvSpPr/>
              <p:nvPr/>
            </p:nvSpPr>
            <p:spPr>
              <a:xfrm>
                <a:off x="4542028" y="1876359"/>
                <a:ext cx="152775" cy="80452"/>
              </a:xfrm>
              <a:custGeom>
                <a:rect b="b" l="l" r="r" t="t"/>
                <a:pathLst>
                  <a:path extrusionOk="0" h="18389" w="34920">
                    <a:moveTo>
                      <a:pt x="17539" y="1"/>
                    </a:moveTo>
                    <a:cubicBezTo>
                      <a:pt x="13463" y="1"/>
                      <a:pt x="9384" y="900"/>
                      <a:pt x="6285" y="2685"/>
                    </a:cubicBezTo>
                    <a:cubicBezTo>
                      <a:pt x="67" y="6281"/>
                      <a:pt x="0" y="12096"/>
                      <a:pt x="6184" y="15692"/>
                    </a:cubicBezTo>
                    <a:cubicBezTo>
                      <a:pt x="9276" y="17490"/>
                      <a:pt x="13343" y="18389"/>
                      <a:pt x="17414" y="18389"/>
                    </a:cubicBezTo>
                    <a:cubicBezTo>
                      <a:pt x="21484" y="18389"/>
                      <a:pt x="25559" y="17490"/>
                      <a:pt x="28668" y="15692"/>
                    </a:cubicBezTo>
                    <a:cubicBezTo>
                      <a:pt x="34886" y="12129"/>
                      <a:pt x="34919" y="6281"/>
                      <a:pt x="28735" y="2685"/>
                    </a:cubicBezTo>
                    <a:cubicBezTo>
                      <a:pt x="25651" y="891"/>
                      <a:pt x="21596" y="1"/>
                      <a:pt x="17539" y="1"/>
                    </a:cubicBez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78"/>
              <p:cNvSpPr/>
              <p:nvPr/>
            </p:nvSpPr>
            <p:spPr>
              <a:xfrm>
                <a:off x="3993680" y="1853108"/>
                <a:ext cx="140866" cy="390241"/>
              </a:xfrm>
              <a:custGeom>
                <a:rect b="b" l="l" r="r" t="t"/>
                <a:pathLst>
                  <a:path extrusionOk="0" h="89198" w="32198">
                    <a:moveTo>
                      <a:pt x="1" y="135"/>
                    </a:moveTo>
                    <a:cubicBezTo>
                      <a:pt x="1" y="151"/>
                      <a:pt x="1" y="166"/>
                      <a:pt x="1" y="182"/>
                    </a:cubicBezTo>
                    <a:lnTo>
                      <a:pt x="1" y="182"/>
                    </a:lnTo>
                    <a:lnTo>
                      <a:pt x="1" y="135"/>
                    </a:lnTo>
                    <a:close/>
                    <a:moveTo>
                      <a:pt x="31727" y="0"/>
                    </a:moveTo>
                    <a:cubicBezTo>
                      <a:pt x="31727" y="2387"/>
                      <a:pt x="30181" y="4773"/>
                      <a:pt x="27055" y="6554"/>
                    </a:cubicBezTo>
                    <a:cubicBezTo>
                      <a:pt x="26316" y="6991"/>
                      <a:pt x="25476" y="7361"/>
                      <a:pt x="24636" y="7697"/>
                    </a:cubicBezTo>
                    <a:cubicBezTo>
                      <a:pt x="24501" y="7730"/>
                      <a:pt x="24367" y="7798"/>
                      <a:pt x="24266" y="7831"/>
                    </a:cubicBezTo>
                    <a:cubicBezTo>
                      <a:pt x="23560" y="8100"/>
                      <a:pt x="22821" y="8302"/>
                      <a:pt x="22048" y="8503"/>
                    </a:cubicBezTo>
                    <a:cubicBezTo>
                      <a:pt x="21880" y="8537"/>
                      <a:pt x="21745" y="8571"/>
                      <a:pt x="21577" y="8604"/>
                    </a:cubicBezTo>
                    <a:cubicBezTo>
                      <a:pt x="20771" y="8806"/>
                      <a:pt x="19897" y="8940"/>
                      <a:pt x="19023" y="9041"/>
                    </a:cubicBezTo>
                    <a:cubicBezTo>
                      <a:pt x="18922" y="9075"/>
                      <a:pt x="18788" y="9075"/>
                      <a:pt x="18653" y="9108"/>
                    </a:cubicBezTo>
                    <a:cubicBezTo>
                      <a:pt x="17779" y="9176"/>
                      <a:pt x="16906" y="9243"/>
                      <a:pt x="15998" y="9243"/>
                    </a:cubicBezTo>
                    <a:lnTo>
                      <a:pt x="15595" y="9243"/>
                    </a:lnTo>
                    <a:cubicBezTo>
                      <a:pt x="14687" y="9243"/>
                      <a:pt x="13780" y="9176"/>
                      <a:pt x="12906" y="9108"/>
                    </a:cubicBezTo>
                    <a:cubicBezTo>
                      <a:pt x="12772" y="9075"/>
                      <a:pt x="12604" y="9041"/>
                      <a:pt x="12469" y="9041"/>
                    </a:cubicBezTo>
                    <a:cubicBezTo>
                      <a:pt x="11797" y="8940"/>
                      <a:pt x="11159" y="8839"/>
                      <a:pt x="10520" y="8705"/>
                    </a:cubicBezTo>
                    <a:cubicBezTo>
                      <a:pt x="9982" y="8571"/>
                      <a:pt x="9445" y="8436"/>
                      <a:pt x="8940" y="8302"/>
                    </a:cubicBezTo>
                    <a:cubicBezTo>
                      <a:pt x="8537" y="8201"/>
                      <a:pt x="8100" y="8066"/>
                      <a:pt x="7730" y="7932"/>
                    </a:cubicBezTo>
                    <a:cubicBezTo>
                      <a:pt x="6621" y="7562"/>
                      <a:pt x="5546" y="7125"/>
                      <a:pt x="4605" y="6554"/>
                    </a:cubicBezTo>
                    <a:cubicBezTo>
                      <a:pt x="4235" y="6352"/>
                      <a:pt x="3966" y="6117"/>
                      <a:pt x="3630" y="5882"/>
                    </a:cubicBezTo>
                    <a:cubicBezTo>
                      <a:pt x="3227" y="5613"/>
                      <a:pt x="2824" y="5344"/>
                      <a:pt x="2521" y="5042"/>
                    </a:cubicBezTo>
                    <a:cubicBezTo>
                      <a:pt x="2017" y="4605"/>
                      <a:pt x="1614" y="4134"/>
                      <a:pt x="1244" y="3664"/>
                    </a:cubicBezTo>
                    <a:cubicBezTo>
                      <a:pt x="1210" y="3563"/>
                      <a:pt x="1143" y="3496"/>
                      <a:pt x="1076" y="3395"/>
                    </a:cubicBezTo>
                    <a:cubicBezTo>
                      <a:pt x="774" y="2924"/>
                      <a:pt x="505" y="2420"/>
                      <a:pt x="337" y="1916"/>
                    </a:cubicBezTo>
                    <a:cubicBezTo>
                      <a:pt x="303" y="1882"/>
                      <a:pt x="303" y="1815"/>
                      <a:pt x="269" y="1748"/>
                    </a:cubicBezTo>
                    <a:cubicBezTo>
                      <a:pt x="106" y="1226"/>
                      <a:pt x="6" y="704"/>
                      <a:pt x="1" y="182"/>
                    </a:cubicBezTo>
                    <a:lnTo>
                      <a:pt x="1" y="182"/>
                    </a:lnTo>
                    <a:lnTo>
                      <a:pt x="437" y="80090"/>
                    </a:lnTo>
                    <a:cubicBezTo>
                      <a:pt x="437" y="80123"/>
                      <a:pt x="437" y="80157"/>
                      <a:pt x="437" y="80224"/>
                    </a:cubicBezTo>
                    <a:cubicBezTo>
                      <a:pt x="471" y="80527"/>
                      <a:pt x="505" y="80829"/>
                      <a:pt x="538" y="81132"/>
                    </a:cubicBezTo>
                    <a:cubicBezTo>
                      <a:pt x="605" y="81300"/>
                      <a:pt x="673" y="81501"/>
                      <a:pt x="706" y="81703"/>
                    </a:cubicBezTo>
                    <a:cubicBezTo>
                      <a:pt x="740" y="81770"/>
                      <a:pt x="740" y="81804"/>
                      <a:pt x="774" y="81871"/>
                    </a:cubicBezTo>
                    <a:cubicBezTo>
                      <a:pt x="774" y="81905"/>
                      <a:pt x="807" y="81972"/>
                      <a:pt x="807" y="82006"/>
                    </a:cubicBezTo>
                    <a:cubicBezTo>
                      <a:pt x="942" y="82342"/>
                      <a:pt x="1076" y="82610"/>
                      <a:pt x="1244" y="82913"/>
                    </a:cubicBezTo>
                    <a:cubicBezTo>
                      <a:pt x="1311" y="83081"/>
                      <a:pt x="1412" y="83215"/>
                      <a:pt x="1513" y="83350"/>
                    </a:cubicBezTo>
                    <a:cubicBezTo>
                      <a:pt x="1580" y="83451"/>
                      <a:pt x="1647" y="83518"/>
                      <a:pt x="1715" y="83619"/>
                    </a:cubicBezTo>
                    <a:cubicBezTo>
                      <a:pt x="1748" y="83686"/>
                      <a:pt x="1815" y="83787"/>
                      <a:pt x="1883" y="83854"/>
                    </a:cubicBezTo>
                    <a:cubicBezTo>
                      <a:pt x="2151" y="84224"/>
                      <a:pt x="2488" y="84560"/>
                      <a:pt x="2857" y="84929"/>
                    </a:cubicBezTo>
                    <a:cubicBezTo>
                      <a:pt x="2891" y="84929"/>
                      <a:pt x="2924" y="84963"/>
                      <a:pt x="2958" y="84997"/>
                    </a:cubicBezTo>
                    <a:cubicBezTo>
                      <a:pt x="3294" y="85266"/>
                      <a:pt x="3697" y="85534"/>
                      <a:pt x="4067" y="85803"/>
                    </a:cubicBezTo>
                    <a:cubicBezTo>
                      <a:pt x="4336" y="86005"/>
                      <a:pt x="4571" y="86207"/>
                      <a:pt x="4874" y="86408"/>
                    </a:cubicBezTo>
                    <a:cubicBezTo>
                      <a:pt x="4907" y="86442"/>
                      <a:pt x="4975" y="86475"/>
                      <a:pt x="5042" y="86509"/>
                    </a:cubicBezTo>
                    <a:cubicBezTo>
                      <a:pt x="6016" y="87080"/>
                      <a:pt x="7058" y="87484"/>
                      <a:pt x="8167" y="87887"/>
                    </a:cubicBezTo>
                    <a:cubicBezTo>
                      <a:pt x="8302" y="87921"/>
                      <a:pt x="8403" y="87988"/>
                      <a:pt x="8537" y="88021"/>
                    </a:cubicBezTo>
                    <a:cubicBezTo>
                      <a:pt x="8806" y="88122"/>
                      <a:pt x="9075" y="88156"/>
                      <a:pt x="9377" y="88257"/>
                    </a:cubicBezTo>
                    <a:cubicBezTo>
                      <a:pt x="9881" y="88391"/>
                      <a:pt x="10419" y="88526"/>
                      <a:pt x="10957" y="88626"/>
                    </a:cubicBezTo>
                    <a:cubicBezTo>
                      <a:pt x="11159" y="88694"/>
                      <a:pt x="11327" y="88761"/>
                      <a:pt x="11528" y="88794"/>
                    </a:cubicBezTo>
                    <a:cubicBezTo>
                      <a:pt x="11965" y="88862"/>
                      <a:pt x="12436" y="88929"/>
                      <a:pt x="12906" y="88963"/>
                    </a:cubicBezTo>
                    <a:cubicBezTo>
                      <a:pt x="13074" y="88996"/>
                      <a:pt x="13209" y="89030"/>
                      <a:pt x="13343" y="89030"/>
                    </a:cubicBezTo>
                    <a:cubicBezTo>
                      <a:pt x="13410" y="89030"/>
                      <a:pt x="13478" y="89063"/>
                      <a:pt x="13545" y="89063"/>
                    </a:cubicBezTo>
                    <a:cubicBezTo>
                      <a:pt x="14116" y="89131"/>
                      <a:pt x="14721" y="89164"/>
                      <a:pt x="15292" y="89164"/>
                    </a:cubicBezTo>
                    <a:cubicBezTo>
                      <a:pt x="15561" y="89198"/>
                      <a:pt x="15797" y="89198"/>
                      <a:pt x="16032" y="89198"/>
                    </a:cubicBezTo>
                    <a:lnTo>
                      <a:pt x="16939" y="89198"/>
                    </a:lnTo>
                    <a:cubicBezTo>
                      <a:pt x="17443" y="89164"/>
                      <a:pt x="17981" y="89131"/>
                      <a:pt x="18485" y="89097"/>
                    </a:cubicBezTo>
                    <a:cubicBezTo>
                      <a:pt x="18687" y="89097"/>
                      <a:pt x="18889" y="89063"/>
                      <a:pt x="19090" y="89030"/>
                    </a:cubicBezTo>
                    <a:cubicBezTo>
                      <a:pt x="19225" y="89030"/>
                      <a:pt x="19359" y="88996"/>
                      <a:pt x="19494" y="88996"/>
                    </a:cubicBezTo>
                    <a:cubicBezTo>
                      <a:pt x="19662" y="88963"/>
                      <a:pt x="19863" y="88963"/>
                      <a:pt x="20031" y="88929"/>
                    </a:cubicBezTo>
                    <a:cubicBezTo>
                      <a:pt x="20569" y="88862"/>
                      <a:pt x="21107" y="88761"/>
                      <a:pt x="21611" y="88660"/>
                    </a:cubicBezTo>
                    <a:cubicBezTo>
                      <a:pt x="21745" y="88626"/>
                      <a:pt x="21880" y="88593"/>
                      <a:pt x="22048" y="88559"/>
                    </a:cubicBezTo>
                    <a:cubicBezTo>
                      <a:pt x="22182" y="88526"/>
                      <a:pt x="22350" y="88458"/>
                      <a:pt x="22485" y="88425"/>
                    </a:cubicBezTo>
                    <a:cubicBezTo>
                      <a:pt x="22754" y="88358"/>
                      <a:pt x="23022" y="88324"/>
                      <a:pt x="23291" y="88257"/>
                    </a:cubicBezTo>
                    <a:cubicBezTo>
                      <a:pt x="23762" y="88089"/>
                      <a:pt x="24232" y="87921"/>
                      <a:pt x="24703" y="87753"/>
                    </a:cubicBezTo>
                    <a:cubicBezTo>
                      <a:pt x="24837" y="87719"/>
                      <a:pt x="24972" y="87685"/>
                      <a:pt x="25073" y="87618"/>
                    </a:cubicBezTo>
                    <a:cubicBezTo>
                      <a:pt x="25140" y="87618"/>
                      <a:pt x="25173" y="87618"/>
                      <a:pt x="25207" y="87585"/>
                    </a:cubicBezTo>
                    <a:cubicBezTo>
                      <a:pt x="26014" y="87282"/>
                      <a:pt x="26787" y="86912"/>
                      <a:pt x="27492" y="86475"/>
                    </a:cubicBezTo>
                    <a:cubicBezTo>
                      <a:pt x="30618" y="84694"/>
                      <a:pt x="32198" y="82308"/>
                      <a:pt x="32198" y="79955"/>
                    </a:cubicBezTo>
                    <a:lnTo>
                      <a:pt x="31727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78"/>
              <p:cNvSpPr/>
              <p:nvPr/>
            </p:nvSpPr>
            <p:spPr>
              <a:xfrm>
                <a:off x="3986767" y="1812925"/>
                <a:ext cx="152631" cy="80434"/>
              </a:xfrm>
              <a:custGeom>
                <a:rect b="b" l="l" r="r" t="t"/>
                <a:pathLst>
                  <a:path extrusionOk="0" h="18385" w="34887">
                    <a:moveTo>
                      <a:pt x="17511" y="1"/>
                    </a:moveTo>
                    <a:cubicBezTo>
                      <a:pt x="13444" y="1"/>
                      <a:pt x="9378" y="900"/>
                      <a:pt x="6286" y="2698"/>
                    </a:cubicBezTo>
                    <a:cubicBezTo>
                      <a:pt x="68" y="6294"/>
                      <a:pt x="1" y="12108"/>
                      <a:pt x="6185" y="15704"/>
                    </a:cubicBezTo>
                    <a:cubicBezTo>
                      <a:pt x="9262" y="17494"/>
                      <a:pt x="13297" y="18385"/>
                      <a:pt x="17341" y="18385"/>
                    </a:cubicBezTo>
                    <a:cubicBezTo>
                      <a:pt x="21422" y="18385"/>
                      <a:pt x="25512" y="17477"/>
                      <a:pt x="28635" y="15671"/>
                    </a:cubicBezTo>
                    <a:cubicBezTo>
                      <a:pt x="34853" y="12108"/>
                      <a:pt x="34887" y="6294"/>
                      <a:pt x="28736" y="2698"/>
                    </a:cubicBezTo>
                    <a:cubicBezTo>
                      <a:pt x="25644" y="900"/>
                      <a:pt x="21578" y="1"/>
                      <a:pt x="17511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78"/>
              <p:cNvSpPr/>
              <p:nvPr/>
            </p:nvSpPr>
            <p:spPr>
              <a:xfrm>
                <a:off x="4179255" y="1856197"/>
                <a:ext cx="140866" cy="494931"/>
              </a:xfrm>
              <a:custGeom>
                <a:rect b="b" l="l" r="r" t="t"/>
                <a:pathLst>
                  <a:path extrusionOk="0" h="113127" w="32198">
                    <a:moveTo>
                      <a:pt x="1" y="135"/>
                    </a:moveTo>
                    <a:cubicBezTo>
                      <a:pt x="1" y="143"/>
                      <a:pt x="1" y="152"/>
                      <a:pt x="1" y="160"/>
                    </a:cubicBezTo>
                    <a:lnTo>
                      <a:pt x="1" y="160"/>
                    </a:lnTo>
                    <a:lnTo>
                      <a:pt x="1" y="135"/>
                    </a:lnTo>
                    <a:close/>
                    <a:moveTo>
                      <a:pt x="31761" y="0"/>
                    </a:moveTo>
                    <a:cubicBezTo>
                      <a:pt x="31761" y="2353"/>
                      <a:pt x="30181" y="4739"/>
                      <a:pt x="27089" y="6554"/>
                    </a:cubicBezTo>
                    <a:cubicBezTo>
                      <a:pt x="26316" y="6991"/>
                      <a:pt x="25510" y="7360"/>
                      <a:pt x="24669" y="7697"/>
                    </a:cubicBezTo>
                    <a:cubicBezTo>
                      <a:pt x="24535" y="7730"/>
                      <a:pt x="24400" y="7764"/>
                      <a:pt x="24266" y="7797"/>
                    </a:cubicBezTo>
                    <a:cubicBezTo>
                      <a:pt x="23560" y="8066"/>
                      <a:pt x="22821" y="8301"/>
                      <a:pt x="22048" y="8470"/>
                    </a:cubicBezTo>
                    <a:cubicBezTo>
                      <a:pt x="21913" y="8537"/>
                      <a:pt x="21745" y="8570"/>
                      <a:pt x="21611" y="8604"/>
                    </a:cubicBezTo>
                    <a:cubicBezTo>
                      <a:pt x="20771" y="8772"/>
                      <a:pt x="19931" y="8940"/>
                      <a:pt x="19057" y="9041"/>
                    </a:cubicBezTo>
                    <a:cubicBezTo>
                      <a:pt x="18922" y="9041"/>
                      <a:pt x="18788" y="9074"/>
                      <a:pt x="18653" y="9074"/>
                    </a:cubicBezTo>
                    <a:cubicBezTo>
                      <a:pt x="17780" y="9175"/>
                      <a:pt x="16906" y="9209"/>
                      <a:pt x="16032" y="9243"/>
                    </a:cubicBezTo>
                    <a:cubicBezTo>
                      <a:pt x="15864" y="9243"/>
                      <a:pt x="15729" y="9209"/>
                      <a:pt x="15595" y="9209"/>
                    </a:cubicBezTo>
                    <a:cubicBezTo>
                      <a:pt x="14688" y="9209"/>
                      <a:pt x="13814" y="9175"/>
                      <a:pt x="12906" y="9074"/>
                    </a:cubicBezTo>
                    <a:cubicBezTo>
                      <a:pt x="12772" y="9074"/>
                      <a:pt x="12637" y="9041"/>
                      <a:pt x="12469" y="9007"/>
                    </a:cubicBezTo>
                    <a:cubicBezTo>
                      <a:pt x="11797" y="8940"/>
                      <a:pt x="11159" y="8806"/>
                      <a:pt x="10520" y="8671"/>
                    </a:cubicBezTo>
                    <a:cubicBezTo>
                      <a:pt x="9982" y="8570"/>
                      <a:pt x="9445" y="8436"/>
                      <a:pt x="8940" y="8268"/>
                    </a:cubicBezTo>
                    <a:cubicBezTo>
                      <a:pt x="8537" y="8167"/>
                      <a:pt x="8134" y="8066"/>
                      <a:pt x="7731" y="7932"/>
                    </a:cubicBezTo>
                    <a:cubicBezTo>
                      <a:pt x="6621" y="7528"/>
                      <a:pt x="5580" y="7092"/>
                      <a:pt x="4605" y="6554"/>
                    </a:cubicBezTo>
                    <a:cubicBezTo>
                      <a:pt x="4235" y="6319"/>
                      <a:pt x="3966" y="6083"/>
                      <a:pt x="3630" y="5848"/>
                    </a:cubicBezTo>
                    <a:cubicBezTo>
                      <a:pt x="3261" y="5579"/>
                      <a:pt x="2857" y="5310"/>
                      <a:pt x="2521" y="5041"/>
                    </a:cubicBezTo>
                    <a:cubicBezTo>
                      <a:pt x="2017" y="4571"/>
                      <a:pt x="1614" y="4134"/>
                      <a:pt x="1278" y="3630"/>
                    </a:cubicBezTo>
                    <a:cubicBezTo>
                      <a:pt x="1211" y="3563"/>
                      <a:pt x="1143" y="3462"/>
                      <a:pt x="1076" y="3395"/>
                    </a:cubicBezTo>
                    <a:cubicBezTo>
                      <a:pt x="774" y="2891"/>
                      <a:pt x="505" y="2420"/>
                      <a:pt x="337" y="1916"/>
                    </a:cubicBezTo>
                    <a:cubicBezTo>
                      <a:pt x="303" y="1849"/>
                      <a:pt x="303" y="1781"/>
                      <a:pt x="303" y="1748"/>
                    </a:cubicBezTo>
                    <a:cubicBezTo>
                      <a:pt x="138" y="1219"/>
                      <a:pt x="5" y="658"/>
                      <a:pt x="1" y="161"/>
                    </a:cubicBezTo>
                    <a:lnTo>
                      <a:pt x="1" y="161"/>
                    </a:lnTo>
                    <a:lnTo>
                      <a:pt x="471" y="104019"/>
                    </a:lnTo>
                    <a:lnTo>
                      <a:pt x="471" y="104153"/>
                    </a:lnTo>
                    <a:cubicBezTo>
                      <a:pt x="471" y="104456"/>
                      <a:pt x="505" y="104758"/>
                      <a:pt x="572" y="105061"/>
                    </a:cubicBezTo>
                    <a:cubicBezTo>
                      <a:pt x="606" y="105262"/>
                      <a:pt x="673" y="105464"/>
                      <a:pt x="740" y="105632"/>
                    </a:cubicBezTo>
                    <a:cubicBezTo>
                      <a:pt x="740" y="105699"/>
                      <a:pt x="774" y="105767"/>
                      <a:pt x="774" y="105834"/>
                    </a:cubicBezTo>
                    <a:cubicBezTo>
                      <a:pt x="807" y="105867"/>
                      <a:pt x="807" y="105935"/>
                      <a:pt x="807" y="105968"/>
                    </a:cubicBezTo>
                    <a:cubicBezTo>
                      <a:pt x="942" y="106271"/>
                      <a:pt x="1076" y="106573"/>
                      <a:pt x="1244" y="106876"/>
                    </a:cubicBezTo>
                    <a:cubicBezTo>
                      <a:pt x="1345" y="107010"/>
                      <a:pt x="1446" y="107145"/>
                      <a:pt x="1547" y="107313"/>
                    </a:cubicBezTo>
                    <a:cubicBezTo>
                      <a:pt x="1580" y="107380"/>
                      <a:pt x="1647" y="107481"/>
                      <a:pt x="1715" y="107548"/>
                    </a:cubicBezTo>
                    <a:cubicBezTo>
                      <a:pt x="1782" y="107649"/>
                      <a:pt x="1815" y="107716"/>
                      <a:pt x="1883" y="107817"/>
                    </a:cubicBezTo>
                    <a:cubicBezTo>
                      <a:pt x="2185" y="108186"/>
                      <a:pt x="2488" y="108523"/>
                      <a:pt x="2857" y="108859"/>
                    </a:cubicBezTo>
                    <a:cubicBezTo>
                      <a:pt x="2891" y="108892"/>
                      <a:pt x="2958" y="108926"/>
                      <a:pt x="2958" y="108926"/>
                    </a:cubicBezTo>
                    <a:cubicBezTo>
                      <a:pt x="3294" y="109228"/>
                      <a:pt x="3698" y="109497"/>
                      <a:pt x="4067" y="109766"/>
                    </a:cubicBezTo>
                    <a:cubicBezTo>
                      <a:pt x="4336" y="109968"/>
                      <a:pt x="4571" y="110169"/>
                      <a:pt x="4874" y="110337"/>
                    </a:cubicBezTo>
                    <a:cubicBezTo>
                      <a:pt x="4941" y="110371"/>
                      <a:pt x="5008" y="110438"/>
                      <a:pt x="5075" y="110472"/>
                    </a:cubicBezTo>
                    <a:cubicBezTo>
                      <a:pt x="6017" y="111010"/>
                      <a:pt x="7092" y="111446"/>
                      <a:pt x="8167" y="111816"/>
                    </a:cubicBezTo>
                    <a:cubicBezTo>
                      <a:pt x="8302" y="111883"/>
                      <a:pt x="8403" y="111951"/>
                      <a:pt x="8537" y="111984"/>
                    </a:cubicBezTo>
                    <a:cubicBezTo>
                      <a:pt x="8806" y="112085"/>
                      <a:pt x="9109" y="112119"/>
                      <a:pt x="9377" y="112186"/>
                    </a:cubicBezTo>
                    <a:cubicBezTo>
                      <a:pt x="9915" y="112354"/>
                      <a:pt x="10419" y="112488"/>
                      <a:pt x="10957" y="112589"/>
                    </a:cubicBezTo>
                    <a:cubicBezTo>
                      <a:pt x="11159" y="112623"/>
                      <a:pt x="11327" y="112690"/>
                      <a:pt x="11528" y="112724"/>
                    </a:cubicBezTo>
                    <a:cubicBezTo>
                      <a:pt x="11999" y="112824"/>
                      <a:pt x="12469" y="112858"/>
                      <a:pt x="12906" y="112925"/>
                    </a:cubicBezTo>
                    <a:cubicBezTo>
                      <a:pt x="13074" y="112959"/>
                      <a:pt x="13209" y="112959"/>
                      <a:pt x="13377" y="112992"/>
                    </a:cubicBezTo>
                    <a:cubicBezTo>
                      <a:pt x="13444" y="112992"/>
                      <a:pt x="13478" y="112992"/>
                      <a:pt x="13545" y="113026"/>
                    </a:cubicBezTo>
                    <a:cubicBezTo>
                      <a:pt x="14150" y="113060"/>
                      <a:pt x="14721" y="113093"/>
                      <a:pt x="15326" y="113127"/>
                    </a:cubicBezTo>
                    <a:lnTo>
                      <a:pt x="16939" y="113127"/>
                    </a:lnTo>
                    <a:cubicBezTo>
                      <a:pt x="17477" y="113127"/>
                      <a:pt x="17981" y="113093"/>
                      <a:pt x="18519" y="113060"/>
                    </a:cubicBezTo>
                    <a:cubicBezTo>
                      <a:pt x="18687" y="113026"/>
                      <a:pt x="18889" y="112992"/>
                      <a:pt x="19090" y="112992"/>
                    </a:cubicBezTo>
                    <a:cubicBezTo>
                      <a:pt x="19225" y="112959"/>
                      <a:pt x="19359" y="112959"/>
                      <a:pt x="19494" y="112925"/>
                    </a:cubicBezTo>
                    <a:cubicBezTo>
                      <a:pt x="19695" y="112925"/>
                      <a:pt x="19863" y="112892"/>
                      <a:pt x="20065" y="112858"/>
                    </a:cubicBezTo>
                    <a:cubicBezTo>
                      <a:pt x="20569" y="112791"/>
                      <a:pt x="21107" y="112724"/>
                      <a:pt x="21645" y="112589"/>
                    </a:cubicBezTo>
                    <a:cubicBezTo>
                      <a:pt x="21779" y="112556"/>
                      <a:pt x="21913" y="112522"/>
                      <a:pt x="22048" y="112488"/>
                    </a:cubicBezTo>
                    <a:cubicBezTo>
                      <a:pt x="22216" y="112455"/>
                      <a:pt x="22350" y="112421"/>
                      <a:pt x="22518" y="112388"/>
                    </a:cubicBezTo>
                    <a:cubicBezTo>
                      <a:pt x="22787" y="112320"/>
                      <a:pt x="23022" y="112253"/>
                      <a:pt x="23291" y="112186"/>
                    </a:cubicBezTo>
                    <a:cubicBezTo>
                      <a:pt x="23795" y="112051"/>
                      <a:pt x="24232" y="111883"/>
                      <a:pt x="24703" y="111715"/>
                    </a:cubicBezTo>
                    <a:cubicBezTo>
                      <a:pt x="24837" y="111682"/>
                      <a:pt x="24972" y="111648"/>
                      <a:pt x="25106" y="111581"/>
                    </a:cubicBezTo>
                    <a:cubicBezTo>
                      <a:pt x="25140" y="111581"/>
                      <a:pt x="25173" y="111547"/>
                      <a:pt x="25241" y="111547"/>
                    </a:cubicBezTo>
                    <a:cubicBezTo>
                      <a:pt x="26047" y="111211"/>
                      <a:pt x="26787" y="110842"/>
                      <a:pt x="27526" y="110438"/>
                    </a:cubicBezTo>
                    <a:cubicBezTo>
                      <a:pt x="30652" y="108623"/>
                      <a:pt x="32198" y="106271"/>
                      <a:pt x="32198" y="103885"/>
                    </a:cubicBezTo>
                    <a:lnTo>
                      <a:pt x="31761" y="0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78"/>
              <p:cNvSpPr/>
              <p:nvPr/>
            </p:nvSpPr>
            <p:spPr>
              <a:xfrm>
                <a:off x="4172342" y="1815922"/>
                <a:ext cx="152779" cy="80452"/>
              </a:xfrm>
              <a:custGeom>
                <a:rect b="b" l="l" r="r" t="t"/>
                <a:pathLst>
                  <a:path extrusionOk="0" h="18389" w="34921">
                    <a:moveTo>
                      <a:pt x="17552" y="1"/>
                    </a:moveTo>
                    <a:cubicBezTo>
                      <a:pt x="13480" y="1"/>
                      <a:pt x="9402" y="900"/>
                      <a:pt x="6286" y="2685"/>
                    </a:cubicBezTo>
                    <a:cubicBezTo>
                      <a:pt x="68" y="6281"/>
                      <a:pt x="1" y="12129"/>
                      <a:pt x="6185" y="15692"/>
                    </a:cubicBezTo>
                    <a:cubicBezTo>
                      <a:pt x="9277" y="17490"/>
                      <a:pt x="13344" y="18389"/>
                      <a:pt x="17414" y="18389"/>
                    </a:cubicBezTo>
                    <a:cubicBezTo>
                      <a:pt x="21485" y="18389"/>
                      <a:pt x="25560" y="17490"/>
                      <a:pt x="28669" y="15692"/>
                    </a:cubicBezTo>
                    <a:cubicBezTo>
                      <a:pt x="34853" y="12096"/>
                      <a:pt x="34920" y="6281"/>
                      <a:pt x="28736" y="2685"/>
                    </a:cubicBezTo>
                    <a:cubicBezTo>
                      <a:pt x="25652" y="891"/>
                      <a:pt x="21605" y="1"/>
                      <a:pt x="17552" y="1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78"/>
              <p:cNvSpPr/>
              <p:nvPr/>
            </p:nvSpPr>
            <p:spPr>
              <a:xfrm>
                <a:off x="4364687" y="2131327"/>
                <a:ext cx="141011" cy="327670"/>
              </a:xfrm>
              <a:custGeom>
                <a:rect b="b" l="l" r="r" t="t"/>
                <a:pathLst>
                  <a:path extrusionOk="0" h="74896" w="32231">
                    <a:moveTo>
                      <a:pt x="31794" y="1"/>
                    </a:moveTo>
                    <a:cubicBezTo>
                      <a:pt x="31794" y="2387"/>
                      <a:pt x="30214" y="4740"/>
                      <a:pt x="27122" y="6555"/>
                    </a:cubicBezTo>
                    <a:cubicBezTo>
                      <a:pt x="26349" y="6992"/>
                      <a:pt x="25543" y="7361"/>
                      <a:pt x="24702" y="7697"/>
                    </a:cubicBezTo>
                    <a:cubicBezTo>
                      <a:pt x="24568" y="7731"/>
                      <a:pt x="24434" y="7765"/>
                      <a:pt x="24299" y="7832"/>
                    </a:cubicBezTo>
                    <a:cubicBezTo>
                      <a:pt x="23593" y="8067"/>
                      <a:pt x="22854" y="8302"/>
                      <a:pt x="22115" y="8504"/>
                    </a:cubicBezTo>
                    <a:cubicBezTo>
                      <a:pt x="21946" y="8538"/>
                      <a:pt x="21812" y="8571"/>
                      <a:pt x="21644" y="8605"/>
                    </a:cubicBezTo>
                    <a:cubicBezTo>
                      <a:pt x="20804" y="8806"/>
                      <a:pt x="19964" y="8941"/>
                      <a:pt x="19090" y="9042"/>
                    </a:cubicBezTo>
                    <a:cubicBezTo>
                      <a:pt x="18955" y="9042"/>
                      <a:pt x="18821" y="9075"/>
                      <a:pt x="18686" y="9075"/>
                    </a:cubicBezTo>
                    <a:cubicBezTo>
                      <a:pt x="17813" y="9176"/>
                      <a:pt x="16939" y="9210"/>
                      <a:pt x="16065" y="9243"/>
                    </a:cubicBezTo>
                    <a:lnTo>
                      <a:pt x="15628" y="9243"/>
                    </a:lnTo>
                    <a:cubicBezTo>
                      <a:pt x="14721" y="9210"/>
                      <a:pt x="13847" y="9176"/>
                      <a:pt x="12939" y="9075"/>
                    </a:cubicBezTo>
                    <a:cubicBezTo>
                      <a:pt x="12805" y="9075"/>
                      <a:pt x="12637" y="9042"/>
                      <a:pt x="12469" y="9008"/>
                    </a:cubicBezTo>
                    <a:cubicBezTo>
                      <a:pt x="11830" y="8941"/>
                      <a:pt x="11192" y="8806"/>
                      <a:pt x="10553" y="8672"/>
                    </a:cubicBezTo>
                    <a:cubicBezTo>
                      <a:pt x="10015" y="8571"/>
                      <a:pt x="9478" y="8437"/>
                      <a:pt x="8940" y="8269"/>
                    </a:cubicBezTo>
                    <a:cubicBezTo>
                      <a:pt x="8537" y="8168"/>
                      <a:pt x="8133" y="8067"/>
                      <a:pt x="7764" y="7933"/>
                    </a:cubicBezTo>
                    <a:cubicBezTo>
                      <a:pt x="6655" y="7529"/>
                      <a:pt x="5579" y="7092"/>
                      <a:pt x="4638" y="6555"/>
                    </a:cubicBezTo>
                    <a:cubicBezTo>
                      <a:pt x="4268" y="6319"/>
                      <a:pt x="3966" y="6084"/>
                      <a:pt x="3663" y="5849"/>
                    </a:cubicBezTo>
                    <a:cubicBezTo>
                      <a:pt x="3260" y="5580"/>
                      <a:pt x="2857" y="5311"/>
                      <a:pt x="2554" y="5009"/>
                    </a:cubicBezTo>
                    <a:cubicBezTo>
                      <a:pt x="2050" y="4572"/>
                      <a:pt x="1613" y="4135"/>
                      <a:pt x="1277" y="3631"/>
                    </a:cubicBezTo>
                    <a:cubicBezTo>
                      <a:pt x="1210" y="3563"/>
                      <a:pt x="1176" y="3463"/>
                      <a:pt x="1109" y="3395"/>
                    </a:cubicBezTo>
                    <a:cubicBezTo>
                      <a:pt x="773" y="2891"/>
                      <a:pt x="538" y="2421"/>
                      <a:pt x="370" y="1917"/>
                    </a:cubicBezTo>
                    <a:cubicBezTo>
                      <a:pt x="336" y="1849"/>
                      <a:pt x="336" y="1782"/>
                      <a:pt x="303" y="1715"/>
                    </a:cubicBezTo>
                    <a:cubicBezTo>
                      <a:pt x="134" y="1177"/>
                      <a:pt x="34" y="640"/>
                      <a:pt x="0" y="102"/>
                    </a:cubicBezTo>
                    <a:lnTo>
                      <a:pt x="0" y="102"/>
                    </a:lnTo>
                    <a:lnTo>
                      <a:pt x="471" y="65773"/>
                    </a:lnTo>
                    <a:cubicBezTo>
                      <a:pt x="471" y="65807"/>
                      <a:pt x="471" y="65874"/>
                      <a:pt x="471" y="65908"/>
                    </a:cubicBezTo>
                    <a:cubicBezTo>
                      <a:pt x="471" y="66210"/>
                      <a:pt x="504" y="66513"/>
                      <a:pt x="571" y="66815"/>
                    </a:cubicBezTo>
                    <a:cubicBezTo>
                      <a:pt x="605" y="67017"/>
                      <a:pt x="672" y="67185"/>
                      <a:pt x="739" y="67386"/>
                    </a:cubicBezTo>
                    <a:cubicBezTo>
                      <a:pt x="739" y="67454"/>
                      <a:pt x="773" y="67521"/>
                      <a:pt x="773" y="67554"/>
                    </a:cubicBezTo>
                    <a:cubicBezTo>
                      <a:pt x="807" y="67622"/>
                      <a:pt x="807" y="67655"/>
                      <a:pt x="840" y="67722"/>
                    </a:cubicBezTo>
                    <a:cubicBezTo>
                      <a:pt x="941" y="68025"/>
                      <a:pt x="1076" y="68327"/>
                      <a:pt x="1244" y="68630"/>
                    </a:cubicBezTo>
                    <a:cubicBezTo>
                      <a:pt x="1344" y="68764"/>
                      <a:pt x="1445" y="68899"/>
                      <a:pt x="1546" y="69033"/>
                    </a:cubicBezTo>
                    <a:cubicBezTo>
                      <a:pt x="1613" y="69134"/>
                      <a:pt x="1647" y="69235"/>
                      <a:pt x="1714" y="69302"/>
                    </a:cubicBezTo>
                    <a:cubicBezTo>
                      <a:pt x="1781" y="69403"/>
                      <a:pt x="1815" y="69470"/>
                      <a:pt x="1882" y="69571"/>
                    </a:cubicBezTo>
                    <a:cubicBezTo>
                      <a:pt x="2185" y="69907"/>
                      <a:pt x="2487" y="70277"/>
                      <a:pt x="2857" y="70613"/>
                    </a:cubicBezTo>
                    <a:cubicBezTo>
                      <a:pt x="2890" y="70646"/>
                      <a:pt x="2958" y="70680"/>
                      <a:pt x="2991" y="70680"/>
                    </a:cubicBezTo>
                    <a:cubicBezTo>
                      <a:pt x="3294" y="70982"/>
                      <a:pt x="3697" y="71251"/>
                      <a:pt x="4100" y="71520"/>
                    </a:cubicBezTo>
                    <a:cubicBezTo>
                      <a:pt x="4369" y="71688"/>
                      <a:pt x="4571" y="71924"/>
                      <a:pt x="4873" y="72092"/>
                    </a:cubicBezTo>
                    <a:cubicBezTo>
                      <a:pt x="4941" y="72125"/>
                      <a:pt x="5008" y="72159"/>
                      <a:pt x="5075" y="72192"/>
                    </a:cubicBezTo>
                    <a:cubicBezTo>
                      <a:pt x="6016" y="72764"/>
                      <a:pt x="7091" y="73201"/>
                      <a:pt x="8201" y="73570"/>
                    </a:cubicBezTo>
                    <a:cubicBezTo>
                      <a:pt x="8301" y="73638"/>
                      <a:pt x="8402" y="73705"/>
                      <a:pt x="8537" y="73738"/>
                    </a:cubicBezTo>
                    <a:cubicBezTo>
                      <a:pt x="8806" y="73839"/>
                      <a:pt x="9108" y="73873"/>
                      <a:pt x="9377" y="73940"/>
                    </a:cubicBezTo>
                    <a:cubicBezTo>
                      <a:pt x="9915" y="74108"/>
                      <a:pt x="10452" y="74243"/>
                      <a:pt x="10990" y="74343"/>
                    </a:cubicBezTo>
                    <a:cubicBezTo>
                      <a:pt x="11192" y="74377"/>
                      <a:pt x="11360" y="74444"/>
                      <a:pt x="11561" y="74478"/>
                    </a:cubicBezTo>
                    <a:cubicBezTo>
                      <a:pt x="11998" y="74579"/>
                      <a:pt x="12469" y="74612"/>
                      <a:pt x="12906" y="74679"/>
                    </a:cubicBezTo>
                    <a:cubicBezTo>
                      <a:pt x="13074" y="74679"/>
                      <a:pt x="13242" y="74713"/>
                      <a:pt x="13376" y="74747"/>
                    </a:cubicBezTo>
                    <a:cubicBezTo>
                      <a:pt x="13444" y="74747"/>
                      <a:pt x="13511" y="74747"/>
                      <a:pt x="13578" y="74780"/>
                    </a:cubicBezTo>
                    <a:cubicBezTo>
                      <a:pt x="14183" y="74814"/>
                      <a:pt x="14754" y="74881"/>
                      <a:pt x="15359" y="74881"/>
                    </a:cubicBezTo>
                    <a:lnTo>
                      <a:pt x="16502" y="74881"/>
                    </a:lnTo>
                    <a:cubicBezTo>
                      <a:pt x="16614" y="74881"/>
                      <a:pt x="16726" y="74896"/>
                      <a:pt x="16828" y="74896"/>
                    </a:cubicBezTo>
                    <a:cubicBezTo>
                      <a:pt x="16879" y="74896"/>
                      <a:pt x="16928" y="74892"/>
                      <a:pt x="16972" y="74881"/>
                    </a:cubicBezTo>
                    <a:cubicBezTo>
                      <a:pt x="17510" y="74881"/>
                      <a:pt x="18048" y="74847"/>
                      <a:pt x="18552" y="74814"/>
                    </a:cubicBezTo>
                    <a:cubicBezTo>
                      <a:pt x="18754" y="74780"/>
                      <a:pt x="18955" y="74780"/>
                      <a:pt x="19123" y="74747"/>
                    </a:cubicBezTo>
                    <a:cubicBezTo>
                      <a:pt x="19258" y="74747"/>
                      <a:pt x="19392" y="74713"/>
                      <a:pt x="19527" y="74713"/>
                    </a:cubicBezTo>
                    <a:cubicBezTo>
                      <a:pt x="19728" y="74679"/>
                      <a:pt x="19930" y="74646"/>
                      <a:pt x="20098" y="74646"/>
                    </a:cubicBezTo>
                    <a:cubicBezTo>
                      <a:pt x="20636" y="74545"/>
                      <a:pt x="21173" y="74478"/>
                      <a:pt x="21678" y="74377"/>
                    </a:cubicBezTo>
                    <a:cubicBezTo>
                      <a:pt x="21812" y="74343"/>
                      <a:pt x="21946" y="74310"/>
                      <a:pt x="22081" y="74276"/>
                    </a:cubicBezTo>
                    <a:cubicBezTo>
                      <a:pt x="22249" y="74243"/>
                      <a:pt x="22383" y="74209"/>
                      <a:pt x="22551" y="74142"/>
                    </a:cubicBezTo>
                    <a:cubicBezTo>
                      <a:pt x="22820" y="74074"/>
                      <a:pt x="23089" y="74041"/>
                      <a:pt x="23358" y="73974"/>
                    </a:cubicBezTo>
                    <a:cubicBezTo>
                      <a:pt x="23829" y="73839"/>
                      <a:pt x="24299" y="73671"/>
                      <a:pt x="24736" y="73503"/>
                    </a:cubicBezTo>
                    <a:cubicBezTo>
                      <a:pt x="24870" y="73436"/>
                      <a:pt x="25005" y="73402"/>
                      <a:pt x="25139" y="73369"/>
                    </a:cubicBezTo>
                    <a:cubicBezTo>
                      <a:pt x="25173" y="73335"/>
                      <a:pt x="25240" y="73335"/>
                      <a:pt x="25274" y="73301"/>
                    </a:cubicBezTo>
                    <a:cubicBezTo>
                      <a:pt x="26080" y="72999"/>
                      <a:pt x="26853" y="72629"/>
                      <a:pt x="27559" y="72226"/>
                    </a:cubicBezTo>
                    <a:cubicBezTo>
                      <a:pt x="30685" y="70411"/>
                      <a:pt x="32231" y="68059"/>
                      <a:pt x="32231" y="65672"/>
                    </a:cubicBezTo>
                    <a:lnTo>
                      <a:pt x="31794" y="1"/>
                    </a:lnTo>
                    <a:close/>
                  </a:path>
                </a:pathLst>
              </a:custGeom>
              <a:solidFill>
                <a:srgbClr val="220B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78"/>
              <p:cNvSpPr/>
              <p:nvPr/>
            </p:nvSpPr>
            <p:spPr>
              <a:xfrm>
                <a:off x="4357922" y="2091148"/>
                <a:ext cx="152626" cy="80509"/>
              </a:xfrm>
              <a:custGeom>
                <a:rect b="b" l="l" r="r" t="t"/>
                <a:pathLst>
                  <a:path extrusionOk="0" h="18402" w="34886">
                    <a:moveTo>
                      <a:pt x="17506" y="0"/>
                    </a:moveTo>
                    <a:cubicBezTo>
                      <a:pt x="13444" y="0"/>
                      <a:pt x="9377" y="899"/>
                      <a:pt x="6285" y="2697"/>
                    </a:cubicBezTo>
                    <a:cubicBezTo>
                      <a:pt x="67" y="6260"/>
                      <a:pt x="0" y="12108"/>
                      <a:pt x="6184" y="15704"/>
                    </a:cubicBezTo>
                    <a:cubicBezTo>
                      <a:pt x="9276" y="17502"/>
                      <a:pt x="13343" y="18401"/>
                      <a:pt x="17414" y="18401"/>
                    </a:cubicBezTo>
                    <a:cubicBezTo>
                      <a:pt x="21484" y="18401"/>
                      <a:pt x="25559" y="17502"/>
                      <a:pt x="28668" y="15704"/>
                    </a:cubicBezTo>
                    <a:cubicBezTo>
                      <a:pt x="34852" y="12108"/>
                      <a:pt x="34886" y="6260"/>
                      <a:pt x="28702" y="2697"/>
                    </a:cubicBezTo>
                    <a:cubicBezTo>
                      <a:pt x="25627" y="899"/>
                      <a:pt x="21568" y="0"/>
                      <a:pt x="17506" y="0"/>
                    </a:cubicBezTo>
                    <a:close/>
                  </a:path>
                </a:pathLst>
              </a:custGeom>
              <a:solidFill>
                <a:srgbClr val="4834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78"/>
              <p:cNvSpPr/>
              <p:nvPr/>
            </p:nvSpPr>
            <p:spPr>
              <a:xfrm>
                <a:off x="3828546" y="1939868"/>
                <a:ext cx="24264" cy="560661"/>
              </a:xfrm>
              <a:custGeom>
                <a:rect b="b" l="l" r="r" t="t"/>
                <a:pathLst>
                  <a:path extrusionOk="0" h="128151" w="5546">
                    <a:moveTo>
                      <a:pt x="5209" y="0"/>
                    </a:moveTo>
                    <a:lnTo>
                      <a:pt x="0" y="11125"/>
                    </a:lnTo>
                    <a:lnTo>
                      <a:pt x="336" y="128150"/>
                    </a:lnTo>
                    <a:lnTo>
                      <a:pt x="5545" y="117059"/>
                    </a:lnTo>
                    <a:lnTo>
                      <a:pt x="5209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78"/>
              <p:cNvSpPr/>
              <p:nvPr/>
            </p:nvSpPr>
            <p:spPr>
              <a:xfrm>
                <a:off x="3683259" y="1904283"/>
                <a:ext cx="168070" cy="97344"/>
              </a:xfrm>
              <a:custGeom>
                <a:rect b="b" l="l" r="r" t="t"/>
                <a:pathLst>
                  <a:path extrusionOk="0" h="22250" w="38416">
                    <a:moveTo>
                      <a:pt x="24401" y="0"/>
                    </a:moveTo>
                    <a:lnTo>
                      <a:pt x="5210" y="2991"/>
                    </a:lnTo>
                    <a:lnTo>
                      <a:pt x="1" y="14116"/>
                    </a:lnTo>
                    <a:lnTo>
                      <a:pt x="13982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01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78"/>
              <p:cNvSpPr/>
              <p:nvPr/>
            </p:nvSpPr>
            <p:spPr>
              <a:xfrm>
                <a:off x="3683259" y="1966042"/>
                <a:ext cx="62641" cy="547575"/>
              </a:xfrm>
              <a:custGeom>
                <a:rect b="b" l="l" r="r" t="t"/>
                <a:pathLst>
                  <a:path extrusionOk="0" h="125160" w="14318">
                    <a:moveTo>
                      <a:pt x="1" y="1"/>
                    </a:moveTo>
                    <a:lnTo>
                      <a:pt x="337" y="117026"/>
                    </a:lnTo>
                    <a:lnTo>
                      <a:pt x="14318" y="125159"/>
                    </a:lnTo>
                    <a:lnTo>
                      <a:pt x="13982" y="8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78"/>
              <p:cNvSpPr/>
              <p:nvPr/>
            </p:nvSpPr>
            <p:spPr>
              <a:xfrm>
                <a:off x="3744430" y="1988540"/>
                <a:ext cx="85579" cy="525079"/>
              </a:xfrm>
              <a:custGeom>
                <a:rect b="b" l="l" r="r" t="t"/>
                <a:pathLst>
                  <a:path extrusionOk="0" h="120018" w="19561">
                    <a:moveTo>
                      <a:pt x="19225" y="1"/>
                    </a:moveTo>
                    <a:lnTo>
                      <a:pt x="1" y="2992"/>
                    </a:lnTo>
                    <a:lnTo>
                      <a:pt x="337" y="120017"/>
                    </a:lnTo>
                    <a:lnTo>
                      <a:pt x="19561" y="117026"/>
                    </a:lnTo>
                    <a:lnTo>
                      <a:pt x="19225" y="1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78"/>
              <p:cNvSpPr/>
              <p:nvPr/>
            </p:nvSpPr>
            <p:spPr>
              <a:xfrm>
                <a:off x="4090143" y="2116477"/>
                <a:ext cx="24264" cy="342751"/>
              </a:xfrm>
              <a:custGeom>
                <a:rect b="b" l="l" r="r" t="t"/>
                <a:pathLst>
                  <a:path extrusionOk="0" h="78343" w="5546">
                    <a:moveTo>
                      <a:pt x="5210" y="0"/>
                    </a:moveTo>
                    <a:lnTo>
                      <a:pt x="1" y="11091"/>
                    </a:lnTo>
                    <a:lnTo>
                      <a:pt x="337" y="78342"/>
                    </a:lnTo>
                    <a:lnTo>
                      <a:pt x="5546" y="67251"/>
                    </a:lnTo>
                    <a:lnTo>
                      <a:pt x="5210" y="0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78"/>
              <p:cNvSpPr/>
              <p:nvPr/>
            </p:nvSpPr>
            <p:spPr>
              <a:xfrm>
                <a:off x="3944860" y="2080892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58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06" y="19258"/>
                    </a:lnTo>
                    <a:lnTo>
                      <a:pt x="38415" y="8133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78"/>
              <p:cNvSpPr/>
              <p:nvPr/>
            </p:nvSpPr>
            <p:spPr>
              <a:xfrm>
                <a:off x="3944860" y="2142506"/>
                <a:ext cx="62790" cy="329809"/>
              </a:xfrm>
              <a:custGeom>
                <a:rect b="b" l="l" r="r" t="t"/>
                <a:pathLst>
                  <a:path extrusionOk="0" h="75385" w="14352">
                    <a:moveTo>
                      <a:pt x="0" y="0"/>
                    </a:moveTo>
                    <a:lnTo>
                      <a:pt x="337" y="67251"/>
                    </a:lnTo>
                    <a:lnTo>
                      <a:pt x="14351" y="75384"/>
                    </a:lnTo>
                    <a:lnTo>
                      <a:pt x="14015" y="8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78"/>
              <p:cNvSpPr/>
              <p:nvPr/>
            </p:nvSpPr>
            <p:spPr>
              <a:xfrm>
                <a:off x="4006180" y="2165005"/>
                <a:ext cx="85431" cy="307313"/>
              </a:xfrm>
              <a:custGeom>
                <a:rect b="b" l="l" r="r" t="t"/>
                <a:pathLst>
                  <a:path extrusionOk="0" h="70243" w="19527">
                    <a:moveTo>
                      <a:pt x="19191" y="0"/>
                    </a:moveTo>
                    <a:lnTo>
                      <a:pt x="0" y="2992"/>
                    </a:lnTo>
                    <a:lnTo>
                      <a:pt x="336" y="70242"/>
                    </a:lnTo>
                    <a:lnTo>
                      <a:pt x="19527" y="67251"/>
                    </a:lnTo>
                    <a:lnTo>
                      <a:pt x="19191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78"/>
              <p:cNvSpPr/>
              <p:nvPr/>
            </p:nvSpPr>
            <p:spPr>
              <a:xfrm>
                <a:off x="4017797" y="2049862"/>
                <a:ext cx="24115" cy="560661"/>
              </a:xfrm>
              <a:custGeom>
                <a:rect b="b" l="l" r="r" t="t"/>
                <a:pathLst>
                  <a:path extrusionOk="0" h="128151" w="5512">
                    <a:moveTo>
                      <a:pt x="5176" y="1"/>
                    </a:moveTo>
                    <a:lnTo>
                      <a:pt x="0" y="11125"/>
                    </a:lnTo>
                    <a:lnTo>
                      <a:pt x="336" y="128151"/>
                    </a:lnTo>
                    <a:lnTo>
                      <a:pt x="5512" y="117026"/>
                    </a:lnTo>
                    <a:lnTo>
                      <a:pt x="5176" y="1"/>
                    </a:ln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78"/>
              <p:cNvSpPr/>
              <p:nvPr/>
            </p:nvSpPr>
            <p:spPr>
              <a:xfrm>
                <a:off x="3872365" y="2014276"/>
                <a:ext cx="168066" cy="97344"/>
              </a:xfrm>
              <a:custGeom>
                <a:rect b="b" l="l" r="r" t="t"/>
                <a:pathLst>
                  <a:path extrusionOk="0" h="22250" w="38415">
                    <a:moveTo>
                      <a:pt x="24434" y="0"/>
                    </a:moveTo>
                    <a:lnTo>
                      <a:pt x="5210" y="2992"/>
                    </a:lnTo>
                    <a:lnTo>
                      <a:pt x="0" y="14082"/>
                    </a:lnTo>
                    <a:lnTo>
                      <a:pt x="14015" y="22249"/>
                    </a:lnTo>
                    <a:lnTo>
                      <a:pt x="33239" y="19258"/>
                    </a:lnTo>
                    <a:lnTo>
                      <a:pt x="38415" y="8134"/>
                    </a:lnTo>
                    <a:lnTo>
                      <a:pt x="24434" y="0"/>
                    </a:lnTo>
                    <a:close/>
                  </a:path>
                </a:pathLst>
              </a:custGeom>
              <a:solidFill>
                <a:srgbClr val="BC8FF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78"/>
              <p:cNvSpPr/>
              <p:nvPr/>
            </p:nvSpPr>
            <p:spPr>
              <a:xfrm>
                <a:off x="3872365" y="2075891"/>
                <a:ext cx="62790" cy="547719"/>
              </a:xfrm>
              <a:custGeom>
                <a:rect b="b" l="l" r="r" t="t"/>
                <a:pathLst>
                  <a:path extrusionOk="0" h="125193" w="14352">
                    <a:moveTo>
                      <a:pt x="0" y="0"/>
                    </a:moveTo>
                    <a:lnTo>
                      <a:pt x="336" y="117059"/>
                    </a:lnTo>
                    <a:lnTo>
                      <a:pt x="14351" y="125193"/>
                    </a:lnTo>
                    <a:lnTo>
                      <a:pt x="14015" y="8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5F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78"/>
              <p:cNvSpPr/>
              <p:nvPr/>
            </p:nvSpPr>
            <p:spPr>
              <a:xfrm>
                <a:off x="3933685" y="2098538"/>
                <a:ext cx="85579" cy="525074"/>
              </a:xfrm>
              <a:custGeom>
                <a:rect b="b" l="l" r="r" t="t"/>
                <a:pathLst>
                  <a:path extrusionOk="0" h="120017" w="19561">
                    <a:moveTo>
                      <a:pt x="19224" y="0"/>
                    </a:moveTo>
                    <a:lnTo>
                      <a:pt x="0" y="2991"/>
                    </a:lnTo>
                    <a:lnTo>
                      <a:pt x="336" y="120017"/>
                    </a:lnTo>
                    <a:lnTo>
                      <a:pt x="19560" y="117026"/>
                    </a:lnTo>
                    <a:lnTo>
                      <a:pt x="19224" y="0"/>
                    </a:lnTo>
                    <a:close/>
                  </a:path>
                </a:pathLst>
              </a:custGeom>
              <a:solidFill>
                <a:srgbClr val="934A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78"/>
              <p:cNvSpPr/>
              <p:nvPr/>
            </p:nvSpPr>
            <p:spPr>
              <a:xfrm>
                <a:off x="3493124" y="2486164"/>
                <a:ext cx="40294" cy="68758"/>
              </a:xfrm>
              <a:custGeom>
                <a:rect b="b" l="l" r="r" t="t"/>
                <a:pathLst>
                  <a:path extrusionOk="0" h="15716" w="9210">
                    <a:moveTo>
                      <a:pt x="4941" y="1"/>
                    </a:moveTo>
                    <a:lnTo>
                      <a:pt x="1" y="3194"/>
                    </a:lnTo>
                    <a:cubicBezTo>
                      <a:pt x="1" y="3194"/>
                      <a:pt x="505" y="12974"/>
                      <a:pt x="3597" y="14889"/>
                    </a:cubicBezTo>
                    <a:cubicBezTo>
                      <a:pt x="4494" y="15436"/>
                      <a:pt x="5375" y="15716"/>
                      <a:pt x="6095" y="15716"/>
                    </a:cubicBezTo>
                    <a:cubicBezTo>
                      <a:pt x="7854" y="15716"/>
                      <a:pt x="8653" y="14041"/>
                      <a:pt x="6386" y="10487"/>
                    </a:cubicBezTo>
                    <a:cubicBezTo>
                      <a:pt x="5546" y="9176"/>
                      <a:pt x="5714" y="7228"/>
                      <a:pt x="5714" y="7227"/>
                    </a:cubicBezTo>
                    <a:lnTo>
                      <a:pt x="5714" y="7227"/>
                    </a:lnTo>
                    <a:cubicBezTo>
                      <a:pt x="5715" y="7228"/>
                      <a:pt x="6885" y="9246"/>
                      <a:pt x="7784" y="9246"/>
                    </a:cubicBezTo>
                    <a:cubicBezTo>
                      <a:pt x="7973" y="9246"/>
                      <a:pt x="8150" y="9157"/>
                      <a:pt x="8302" y="8941"/>
                    </a:cubicBezTo>
                    <a:cubicBezTo>
                      <a:pt x="9210" y="7697"/>
                      <a:pt x="5613" y="3563"/>
                      <a:pt x="4941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78"/>
              <p:cNvSpPr/>
              <p:nvPr/>
            </p:nvSpPr>
            <p:spPr>
              <a:xfrm>
                <a:off x="3750315" y="2220126"/>
                <a:ext cx="44555" cy="66636"/>
              </a:xfrm>
              <a:custGeom>
                <a:rect b="b" l="l" r="r" t="t"/>
                <a:pathLst>
                  <a:path extrusionOk="0" h="15231" w="10184">
                    <a:moveTo>
                      <a:pt x="5803" y="1"/>
                    </a:moveTo>
                    <a:cubicBezTo>
                      <a:pt x="5377" y="1"/>
                      <a:pt x="5077" y="582"/>
                      <a:pt x="4874" y="913"/>
                    </a:cubicBezTo>
                    <a:cubicBezTo>
                      <a:pt x="4504" y="1484"/>
                      <a:pt x="4134" y="2089"/>
                      <a:pt x="3798" y="2694"/>
                    </a:cubicBezTo>
                    <a:cubicBezTo>
                      <a:pt x="3159" y="3703"/>
                      <a:pt x="2555" y="4711"/>
                      <a:pt x="1916" y="5786"/>
                    </a:cubicBezTo>
                    <a:cubicBezTo>
                      <a:pt x="1916" y="5786"/>
                      <a:pt x="67" y="8744"/>
                      <a:pt x="0" y="11769"/>
                    </a:cubicBezTo>
                    <a:lnTo>
                      <a:pt x="3932" y="15230"/>
                    </a:lnTo>
                    <a:lnTo>
                      <a:pt x="5075" y="12911"/>
                    </a:lnTo>
                    <a:cubicBezTo>
                      <a:pt x="5075" y="12911"/>
                      <a:pt x="10184" y="8979"/>
                      <a:pt x="7394" y="6660"/>
                    </a:cubicBezTo>
                    <a:lnTo>
                      <a:pt x="4537" y="4879"/>
                    </a:lnTo>
                    <a:lnTo>
                      <a:pt x="6420" y="1047"/>
                    </a:lnTo>
                    <a:cubicBezTo>
                      <a:pt x="6554" y="678"/>
                      <a:pt x="6588" y="543"/>
                      <a:pt x="6251" y="207"/>
                    </a:cubicBezTo>
                    <a:cubicBezTo>
                      <a:pt x="6088" y="60"/>
                      <a:pt x="5939" y="1"/>
                      <a:pt x="5803" y="1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78"/>
              <p:cNvSpPr/>
              <p:nvPr/>
            </p:nvSpPr>
            <p:spPr>
              <a:xfrm>
                <a:off x="3533565" y="2816844"/>
                <a:ext cx="76020" cy="44039"/>
              </a:xfrm>
              <a:custGeom>
                <a:rect b="b" l="l" r="r" t="t"/>
                <a:pathLst>
                  <a:path extrusionOk="0" h="10066" w="17376">
                    <a:moveTo>
                      <a:pt x="12171" y="1"/>
                    </a:moveTo>
                    <a:cubicBezTo>
                      <a:pt x="10671" y="1"/>
                      <a:pt x="8565" y="348"/>
                      <a:pt x="5949" y="1656"/>
                    </a:cubicBezTo>
                    <a:cubicBezTo>
                      <a:pt x="1426" y="3904"/>
                      <a:pt x="330" y="4122"/>
                      <a:pt x="74" y="4122"/>
                    </a:cubicBezTo>
                    <a:cubicBezTo>
                      <a:pt x="13" y="4122"/>
                      <a:pt x="0" y="4110"/>
                      <a:pt x="0" y="4110"/>
                    </a:cubicBezTo>
                    <a:lnTo>
                      <a:pt x="0" y="8882"/>
                    </a:lnTo>
                    <a:cubicBezTo>
                      <a:pt x="0" y="8882"/>
                      <a:pt x="766" y="10066"/>
                      <a:pt x="2748" y="10066"/>
                    </a:cubicBezTo>
                    <a:cubicBezTo>
                      <a:pt x="3521" y="10066"/>
                      <a:pt x="4478" y="9886"/>
                      <a:pt x="5646" y="9386"/>
                    </a:cubicBezTo>
                    <a:cubicBezTo>
                      <a:pt x="9814" y="7605"/>
                      <a:pt x="17376" y="4110"/>
                      <a:pt x="14788" y="446"/>
                    </a:cubicBezTo>
                    <a:cubicBezTo>
                      <a:pt x="14788" y="446"/>
                      <a:pt x="13868" y="1"/>
                      <a:pt x="12171" y="1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78"/>
              <p:cNvSpPr/>
              <p:nvPr/>
            </p:nvSpPr>
            <p:spPr>
              <a:xfrm>
                <a:off x="3533565" y="2495724"/>
                <a:ext cx="118366" cy="375423"/>
              </a:xfrm>
              <a:custGeom>
                <a:rect b="b" l="l" r="r" t="t"/>
                <a:pathLst>
                  <a:path extrusionOk="0" h="85811" w="27055">
                    <a:moveTo>
                      <a:pt x="1042" y="0"/>
                    </a:moveTo>
                    <a:lnTo>
                      <a:pt x="0" y="77502"/>
                    </a:lnTo>
                    <a:cubicBezTo>
                      <a:pt x="975" y="78510"/>
                      <a:pt x="2091" y="78846"/>
                      <a:pt x="3147" y="78846"/>
                    </a:cubicBezTo>
                    <a:cubicBezTo>
                      <a:pt x="5258" y="78846"/>
                      <a:pt x="7125" y="77502"/>
                      <a:pt x="7125" y="77502"/>
                    </a:cubicBezTo>
                    <a:lnTo>
                      <a:pt x="13074" y="21275"/>
                    </a:lnTo>
                    <a:lnTo>
                      <a:pt x="18250" y="84929"/>
                    </a:lnTo>
                    <a:cubicBezTo>
                      <a:pt x="19090" y="85590"/>
                      <a:pt x="20162" y="85811"/>
                      <a:pt x="21217" y="85811"/>
                    </a:cubicBezTo>
                    <a:cubicBezTo>
                      <a:pt x="23328" y="85811"/>
                      <a:pt x="25375" y="84929"/>
                      <a:pt x="25375" y="84929"/>
                    </a:cubicBezTo>
                    <a:cubicBezTo>
                      <a:pt x="25375" y="84929"/>
                      <a:pt x="27055" y="23493"/>
                      <a:pt x="26316" y="5848"/>
                    </a:cubicBezTo>
                    <a:cubicBezTo>
                      <a:pt x="8638" y="5848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rgbClr val="8C3E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78"/>
              <p:cNvSpPr/>
              <p:nvPr/>
            </p:nvSpPr>
            <p:spPr>
              <a:xfrm>
                <a:off x="3565326" y="2210150"/>
                <a:ext cx="76169" cy="76611"/>
              </a:xfrm>
              <a:custGeom>
                <a:rect b="b" l="l" r="r" t="t"/>
                <a:pathLst>
                  <a:path extrusionOk="0" h="17511" w="17410">
                    <a:moveTo>
                      <a:pt x="13679" y="0"/>
                    </a:moveTo>
                    <a:lnTo>
                      <a:pt x="11360" y="2723"/>
                    </a:lnTo>
                    <a:cubicBezTo>
                      <a:pt x="11360" y="2723"/>
                      <a:pt x="10850" y="2509"/>
                      <a:pt x="10303" y="2509"/>
                    </a:cubicBezTo>
                    <a:cubicBezTo>
                      <a:pt x="9426" y="2509"/>
                      <a:pt x="8453" y="3058"/>
                      <a:pt x="9344" y="5915"/>
                    </a:cubicBezTo>
                    <a:cubicBezTo>
                      <a:pt x="9714" y="7159"/>
                      <a:pt x="9445" y="8537"/>
                      <a:pt x="8504" y="9478"/>
                    </a:cubicBezTo>
                    <a:cubicBezTo>
                      <a:pt x="7495" y="10530"/>
                      <a:pt x="5929" y="11625"/>
                      <a:pt x="3861" y="11625"/>
                    </a:cubicBezTo>
                    <a:cubicBezTo>
                      <a:pt x="2759" y="11625"/>
                      <a:pt x="1514" y="11314"/>
                      <a:pt x="135" y="10520"/>
                    </a:cubicBezTo>
                    <a:lnTo>
                      <a:pt x="1" y="16603"/>
                    </a:lnTo>
                    <a:lnTo>
                      <a:pt x="9949" y="17510"/>
                    </a:lnTo>
                    <a:lnTo>
                      <a:pt x="9949" y="14284"/>
                    </a:lnTo>
                    <a:cubicBezTo>
                      <a:pt x="9949" y="14284"/>
                      <a:pt x="17410" y="13444"/>
                      <a:pt x="13679" y="0"/>
                    </a:cubicBezTo>
                    <a:close/>
                  </a:path>
                </a:pathLst>
              </a:custGeom>
              <a:solidFill>
                <a:srgbClr val="E5D3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78"/>
              <p:cNvSpPr/>
              <p:nvPr/>
            </p:nvSpPr>
            <p:spPr>
              <a:xfrm>
                <a:off x="3542495" y="2167192"/>
                <a:ext cx="109878" cy="93817"/>
              </a:xfrm>
              <a:custGeom>
                <a:rect b="b" l="l" r="r" t="t"/>
                <a:pathLst>
                  <a:path extrusionOk="0" h="21444" w="25115">
                    <a:moveTo>
                      <a:pt x="9999" y="0"/>
                    </a:moveTo>
                    <a:cubicBezTo>
                      <a:pt x="5773" y="0"/>
                      <a:pt x="0" y="1475"/>
                      <a:pt x="1152" y="9818"/>
                    </a:cubicBezTo>
                    <a:cubicBezTo>
                      <a:pt x="1152" y="9818"/>
                      <a:pt x="1791" y="15498"/>
                      <a:pt x="5353" y="20338"/>
                    </a:cubicBezTo>
                    <a:cubicBezTo>
                      <a:pt x="6732" y="21132"/>
                      <a:pt x="7973" y="21443"/>
                      <a:pt x="9071" y="21443"/>
                    </a:cubicBezTo>
                    <a:cubicBezTo>
                      <a:pt x="11132" y="21443"/>
                      <a:pt x="12691" y="20348"/>
                      <a:pt x="13722" y="19296"/>
                    </a:cubicBezTo>
                    <a:cubicBezTo>
                      <a:pt x="14629" y="18355"/>
                      <a:pt x="14932" y="16977"/>
                      <a:pt x="14562" y="15733"/>
                    </a:cubicBezTo>
                    <a:cubicBezTo>
                      <a:pt x="13671" y="12876"/>
                      <a:pt x="14644" y="12327"/>
                      <a:pt x="15521" y="12327"/>
                    </a:cubicBezTo>
                    <a:cubicBezTo>
                      <a:pt x="16068" y="12327"/>
                      <a:pt x="16578" y="12541"/>
                      <a:pt x="16578" y="12541"/>
                    </a:cubicBezTo>
                    <a:lnTo>
                      <a:pt x="18897" y="9818"/>
                    </a:lnTo>
                    <a:cubicBezTo>
                      <a:pt x="18897" y="9818"/>
                      <a:pt x="25115" y="2861"/>
                      <a:pt x="14159" y="441"/>
                    </a:cubicBezTo>
                    <a:cubicBezTo>
                      <a:pt x="14159" y="441"/>
                      <a:pt x="12310" y="0"/>
                      <a:pt x="9999" y="0"/>
                    </a:cubicBezTo>
                    <a:close/>
                  </a:path>
                </a:pathLst>
              </a:custGeom>
              <a:solidFill>
                <a:srgbClr val="B32A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78"/>
              <p:cNvSpPr/>
              <p:nvPr/>
            </p:nvSpPr>
            <p:spPr>
              <a:xfrm>
                <a:off x="3485183" y="2266597"/>
                <a:ext cx="289669" cy="260942"/>
              </a:xfrm>
              <a:custGeom>
                <a:rect b="b" l="l" r="r" t="t"/>
                <a:pathLst>
                  <a:path extrusionOk="0" h="59644" w="66210">
                    <a:moveTo>
                      <a:pt x="62539" y="1"/>
                    </a:moveTo>
                    <a:cubicBezTo>
                      <a:pt x="61458" y="1"/>
                      <a:pt x="60399" y="551"/>
                      <a:pt x="59791" y="1551"/>
                    </a:cubicBezTo>
                    <a:lnTo>
                      <a:pt x="52464" y="13717"/>
                    </a:lnTo>
                    <a:cubicBezTo>
                      <a:pt x="52154" y="14242"/>
                      <a:pt x="51572" y="14547"/>
                      <a:pt x="50984" y="14547"/>
                    </a:cubicBezTo>
                    <a:cubicBezTo>
                      <a:pt x="50744" y="14547"/>
                      <a:pt x="50503" y="14497"/>
                      <a:pt x="50279" y="14389"/>
                    </a:cubicBezTo>
                    <a:lnTo>
                      <a:pt x="37811" y="8710"/>
                    </a:lnTo>
                    <a:cubicBezTo>
                      <a:pt x="36164" y="7567"/>
                      <a:pt x="34248" y="6794"/>
                      <a:pt x="32198" y="6491"/>
                    </a:cubicBezTo>
                    <a:lnTo>
                      <a:pt x="29543" y="6155"/>
                    </a:lnTo>
                    <a:lnTo>
                      <a:pt x="28266" y="4609"/>
                    </a:lnTo>
                    <a:lnTo>
                      <a:pt x="18318" y="3735"/>
                    </a:lnTo>
                    <a:lnTo>
                      <a:pt x="17040" y="5752"/>
                    </a:lnTo>
                    <a:lnTo>
                      <a:pt x="15058" y="5752"/>
                    </a:lnTo>
                    <a:cubicBezTo>
                      <a:pt x="10554" y="5752"/>
                      <a:pt x="6655" y="8844"/>
                      <a:pt x="5614" y="13247"/>
                    </a:cubicBezTo>
                    <a:lnTo>
                      <a:pt x="1345" y="31597"/>
                    </a:lnTo>
                    <a:cubicBezTo>
                      <a:pt x="203" y="36504"/>
                      <a:pt x="1" y="41579"/>
                      <a:pt x="774" y="46519"/>
                    </a:cubicBezTo>
                    <a:lnTo>
                      <a:pt x="1917" y="53880"/>
                    </a:lnTo>
                    <a:cubicBezTo>
                      <a:pt x="2118" y="55224"/>
                      <a:pt x="3261" y="56232"/>
                      <a:pt x="4639" y="56232"/>
                    </a:cubicBezTo>
                    <a:cubicBezTo>
                      <a:pt x="6252" y="56232"/>
                      <a:pt x="7496" y="54854"/>
                      <a:pt x="7361" y="53241"/>
                    </a:cubicBezTo>
                    <a:lnTo>
                      <a:pt x="6454" y="42251"/>
                    </a:lnTo>
                    <a:cubicBezTo>
                      <a:pt x="6286" y="40537"/>
                      <a:pt x="6387" y="38789"/>
                      <a:pt x="6723" y="37109"/>
                    </a:cubicBezTo>
                    <a:lnTo>
                      <a:pt x="11999" y="19128"/>
                    </a:lnTo>
                    <a:lnTo>
                      <a:pt x="12167" y="52367"/>
                    </a:lnTo>
                    <a:cubicBezTo>
                      <a:pt x="17609" y="58199"/>
                      <a:pt x="23923" y="59644"/>
                      <a:pt x="28844" y="59644"/>
                    </a:cubicBezTo>
                    <a:cubicBezTo>
                      <a:pt x="33680" y="59644"/>
                      <a:pt x="37172" y="58249"/>
                      <a:pt x="37172" y="58249"/>
                    </a:cubicBezTo>
                    <a:lnTo>
                      <a:pt x="37172" y="46923"/>
                    </a:lnTo>
                    <a:lnTo>
                      <a:pt x="37643" y="20741"/>
                    </a:lnTo>
                    <a:cubicBezTo>
                      <a:pt x="37643" y="19820"/>
                      <a:pt x="38408" y="19139"/>
                      <a:pt x="39268" y="19139"/>
                    </a:cubicBezTo>
                    <a:cubicBezTo>
                      <a:pt x="39474" y="19139"/>
                      <a:pt x="39686" y="19178"/>
                      <a:pt x="39894" y="19263"/>
                    </a:cubicBezTo>
                    <a:lnTo>
                      <a:pt x="52094" y="24203"/>
                    </a:lnTo>
                    <a:cubicBezTo>
                      <a:pt x="52306" y="24291"/>
                      <a:pt x="52526" y="24333"/>
                      <a:pt x="52745" y="24333"/>
                    </a:cubicBezTo>
                    <a:cubicBezTo>
                      <a:pt x="53359" y="24333"/>
                      <a:pt x="53956" y="24001"/>
                      <a:pt x="54279" y="23430"/>
                    </a:cubicBezTo>
                    <a:lnTo>
                      <a:pt x="65302" y="4878"/>
                    </a:lnTo>
                    <a:cubicBezTo>
                      <a:pt x="66210" y="3366"/>
                      <a:pt x="65739" y="1450"/>
                      <a:pt x="64261" y="509"/>
                    </a:cubicBezTo>
                    <a:cubicBezTo>
                      <a:pt x="63726" y="165"/>
                      <a:pt x="63129" y="1"/>
                      <a:pt x="62539" y="1"/>
                    </a:cubicBezTo>
                    <a:close/>
                  </a:path>
                </a:pathLst>
              </a:custGeom>
              <a:solidFill>
                <a:srgbClr val="C299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02" name="Google Shape;15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0" y="1859350"/>
            <a:ext cx="4246501" cy="30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50" y="1862963"/>
            <a:ext cx="4246501" cy="30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79"/>
          <p:cNvSpPr txBox="1"/>
          <p:nvPr>
            <p:ph idx="2" type="title"/>
          </p:nvPr>
        </p:nvSpPr>
        <p:spPr>
          <a:xfrm rot="212">
            <a:off x="2142900" y="2302488"/>
            <a:ext cx="4858200" cy="10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4B6F6"/>
                </a:solidFill>
              </a:rPr>
              <a:t>QFP</a:t>
            </a:r>
            <a:endParaRPr/>
          </a:p>
        </p:txBody>
      </p:sp>
      <p:sp>
        <p:nvSpPr>
          <p:cNvPr id="1510" name="Google Shape;151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0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Traceability Matrix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Defect Identification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Quality Management Strategy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Technical Debt</a:t>
            </a:r>
            <a:endParaRPr sz="1200"/>
          </a:p>
        </p:txBody>
      </p:sp>
      <p:sp>
        <p:nvSpPr>
          <p:cNvPr id="1516" name="Google Shape;1516;p80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QFP</a:t>
            </a:r>
            <a:endParaRPr/>
          </a:p>
        </p:txBody>
      </p:sp>
      <p:sp>
        <p:nvSpPr>
          <p:cNvPr id="1517" name="Google Shape;151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2" name="Google Shape;1522;p81"/>
          <p:cNvGrpSpPr/>
          <p:nvPr/>
        </p:nvGrpSpPr>
        <p:grpSpPr>
          <a:xfrm>
            <a:off x="-47200" y="841050"/>
            <a:ext cx="9273150" cy="1837800"/>
            <a:chOff x="-47200" y="841050"/>
            <a:chExt cx="9273150" cy="1837800"/>
          </a:xfrm>
        </p:grpSpPr>
        <p:cxnSp>
          <p:nvCxnSpPr>
            <p:cNvPr id="1523" name="Google Shape;1523;p81"/>
            <p:cNvCxnSpPr/>
            <p:nvPr/>
          </p:nvCxnSpPr>
          <p:spPr>
            <a:xfrm>
              <a:off x="-47200" y="841050"/>
              <a:ext cx="849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4" name="Google Shape;1524;p81"/>
            <p:cNvCxnSpPr/>
            <p:nvPr/>
          </p:nvCxnSpPr>
          <p:spPr>
            <a:xfrm>
              <a:off x="8427950" y="841050"/>
              <a:ext cx="0" cy="183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5" name="Google Shape;1525;p81"/>
            <p:cNvCxnSpPr/>
            <p:nvPr/>
          </p:nvCxnSpPr>
          <p:spPr>
            <a:xfrm>
              <a:off x="8427950" y="2665981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6" name="Google Shape;1526;p81"/>
            <p:cNvCxnSpPr/>
            <p:nvPr/>
          </p:nvCxnSpPr>
          <p:spPr>
            <a:xfrm>
              <a:off x="8427950" y="2402256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7" name="Google Shape;1527;p81"/>
            <p:cNvCxnSpPr/>
            <p:nvPr/>
          </p:nvCxnSpPr>
          <p:spPr>
            <a:xfrm>
              <a:off x="8427950" y="2537718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28" name="Google Shape;1528;p81"/>
          <p:cNvSpPr txBox="1"/>
          <p:nvPr>
            <p:ph type="title"/>
          </p:nvPr>
        </p:nvSpPr>
        <p:spPr>
          <a:xfrm>
            <a:off x="711600" y="554700"/>
            <a:ext cx="5224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Traceability Matrix</a:t>
            </a:r>
            <a:endParaRPr/>
          </a:p>
        </p:txBody>
      </p:sp>
      <p:graphicFrame>
        <p:nvGraphicFramePr>
          <p:cNvPr id="1529" name="Google Shape;1529;p81"/>
          <p:cNvGraphicFramePr/>
          <p:nvPr/>
        </p:nvGraphicFramePr>
        <p:xfrm>
          <a:off x="711599" y="14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{DF9C8D49-0C8F-4B8A-BE4A-0C47C83B4BD7}</a:tableStyleId>
              </a:tblPr>
              <a:tblGrid>
                <a:gridCol w="1741875"/>
                <a:gridCol w="1585925"/>
                <a:gridCol w="1343450"/>
                <a:gridCol w="2524425"/>
              </a:tblGrid>
              <a:tr h="62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OCD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Win condition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 diagram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plan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 system</a:t>
                      </a:r>
                      <a:endParaRPr cap="none" strike="noStrike"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B8-B21</a:t>
                      </a:r>
                      <a:endParaRPr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Varies from team member</a:t>
                      </a:r>
                      <a:endParaRPr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member testing</a:t>
                      </a:r>
                      <a:endParaRPr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Referral system</a:t>
                      </a:r>
                      <a:endParaRPr cap="none" strike="noStrike"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B22-37</a:t>
                      </a:r>
                      <a:endParaRPr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Varies from team member</a:t>
                      </a:r>
                      <a:endParaRPr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D4B6F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  <a:endParaRPr cap="none" strike="noStrike">
                        <a:solidFill>
                          <a:srgbClr val="D4B6F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0" name="Google Shape;153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82"/>
          <p:cNvGrpSpPr/>
          <p:nvPr/>
        </p:nvGrpSpPr>
        <p:grpSpPr>
          <a:xfrm>
            <a:off x="-47200" y="841050"/>
            <a:ext cx="9273150" cy="1837800"/>
            <a:chOff x="-47200" y="841050"/>
            <a:chExt cx="9273150" cy="1837800"/>
          </a:xfrm>
        </p:grpSpPr>
        <p:cxnSp>
          <p:nvCxnSpPr>
            <p:cNvPr id="1536" name="Google Shape;1536;p82"/>
            <p:cNvCxnSpPr/>
            <p:nvPr/>
          </p:nvCxnSpPr>
          <p:spPr>
            <a:xfrm>
              <a:off x="-47200" y="841050"/>
              <a:ext cx="8490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7" name="Google Shape;1537;p82"/>
            <p:cNvCxnSpPr/>
            <p:nvPr/>
          </p:nvCxnSpPr>
          <p:spPr>
            <a:xfrm>
              <a:off x="8427950" y="841050"/>
              <a:ext cx="0" cy="1837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8" name="Google Shape;1538;p82"/>
            <p:cNvCxnSpPr/>
            <p:nvPr/>
          </p:nvCxnSpPr>
          <p:spPr>
            <a:xfrm>
              <a:off x="8427950" y="2665981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9" name="Google Shape;1539;p82"/>
            <p:cNvCxnSpPr/>
            <p:nvPr/>
          </p:nvCxnSpPr>
          <p:spPr>
            <a:xfrm>
              <a:off x="8427950" y="2402256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0" name="Google Shape;1540;p82"/>
            <p:cNvCxnSpPr/>
            <p:nvPr/>
          </p:nvCxnSpPr>
          <p:spPr>
            <a:xfrm>
              <a:off x="8427950" y="2537718"/>
              <a:ext cx="798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41" name="Google Shape;1541;p82"/>
          <p:cNvSpPr txBox="1"/>
          <p:nvPr>
            <p:ph type="title"/>
          </p:nvPr>
        </p:nvSpPr>
        <p:spPr>
          <a:xfrm>
            <a:off x="711600" y="554700"/>
            <a:ext cx="5224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Defect Identification</a:t>
            </a:r>
            <a:endParaRPr/>
          </a:p>
        </p:txBody>
      </p:sp>
      <p:graphicFrame>
        <p:nvGraphicFramePr>
          <p:cNvPr id="1542" name="Google Shape;1542;p82"/>
          <p:cNvGraphicFramePr/>
          <p:nvPr/>
        </p:nvGraphicFramePr>
        <p:xfrm>
          <a:off x="711599" y="14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{DF9C8D49-0C8F-4B8A-BE4A-0C47C83B4BD7}</a:tableStyleId>
              </a:tblPr>
              <a:tblGrid>
                <a:gridCol w="1400825"/>
                <a:gridCol w="2386900"/>
                <a:gridCol w="1669925"/>
                <a:gridCol w="1637750"/>
              </a:tblGrid>
              <a:tr h="76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 diagram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Sequence diagram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accent5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 case diagram</a:t>
                      </a:r>
                      <a:endParaRPr b="1" sz="1200" u="none" cap="none" strike="noStrike">
                        <a:solidFill>
                          <a:schemeClr val="accent5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A2B9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Review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Peer review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5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Peer review </a:t>
                      </a:r>
                      <a:endParaRPr sz="1400" u="none" cap="none" strike="noStrike">
                        <a:solidFill>
                          <a:schemeClr val="accent5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Peer review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Grading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Yes</a:t>
                      </a:r>
                      <a:endParaRPr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Yes</a:t>
                      </a:r>
                      <a:endParaRPr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Yes</a:t>
                      </a:r>
                      <a:endParaRPr sz="2500" u="none" cap="none" strike="noStrike">
                        <a:solidFill>
                          <a:schemeClr val="accent5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Client feedback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Yes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No</a:t>
                      </a:r>
                      <a:endParaRPr sz="1400" u="none" cap="none" strike="noStrike">
                        <a:solidFill>
                          <a:schemeClr val="accent5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4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No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3" name="Google Shape;154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83"/>
          <p:cNvSpPr txBox="1"/>
          <p:nvPr>
            <p:ph idx="1" type="body"/>
          </p:nvPr>
        </p:nvSpPr>
        <p:spPr>
          <a:xfrm>
            <a:off x="1261812" y="1691084"/>
            <a:ext cx="24207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>
                <a:solidFill>
                  <a:schemeClr val="accent5"/>
                </a:solidFill>
              </a:rPr>
              <a:t>Trello:</a:t>
            </a:r>
            <a:endParaRPr b="1">
              <a:solidFill>
                <a:schemeClr val="accent5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Minimizing confusion around project assignments with simple tools to organize tasks and track progress.</a:t>
            </a:r>
            <a:endParaRPr/>
          </a:p>
          <a:p>
            <a:pPr indent="-3048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/>
              <a:t>Customizable lists and tasks</a:t>
            </a:r>
            <a:endParaRPr/>
          </a:p>
          <a:p>
            <a:pPr indent="-3048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>
                <a:solidFill>
                  <a:schemeClr val="accent4"/>
                </a:solidFill>
              </a:rPr>
              <a:t>Team traceable by organization owner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49" name="Google Shape;1549;p83"/>
          <p:cNvSpPr txBox="1"/>
          <p:nvPr>
            <p:ph idx="2" type="body"/>
          </p:nvPr>
        </p:nvSpPr>
        <p:spPr>
          <a:xfrm>
            <a:off x="4798616" y="1860698"/>
            <a:ext cx="23460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>
                <a:solidFill>
                  <a:schemeClr val="accent5"/>
                </a:solidFill>
              </a:rPr>
              <a:t>Slack (Both client and team):</a:t>
            </a:r>
            <a:endParaRPr/>
          </a:p>
          <a:p>
            <a:pPr indent="-304800" lvl="0" marL="457200" marR="50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</a:pPr>
            <a:r>
              <a:rPr lang="en">
                <a:solidFill>
                  <a:schemeClr val="accent4"/>
                </a:solidFill>
              </a:rPr>
              <a:t>Easily switch between client chat and team chat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Different organization can use different email to sign in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external app(like zoom, Jira)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286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marR="50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  <a:p>
            <a:pPr indent="-228600" lvl="0" marL="457200" marR="50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50" name="Google Shape;1550;p83"/>
          <p:cNvSpPr txBox="1"/>
          <p:nvPr>
            <p:ph type="title"/>
          </p:nvPr>
        </p:nvSpPr>
        <p:spPr>
          <a:xfrm>
            <a:off x="711599" y="554700"/>
            <a:ext cx="4636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Quality Management</a:t>
            </a:r>
            <a:endParaRPr/>
          </a:p>
        </p:txBody>
      </p:sp>
      <p:sp>
        <p:nvSpPr>
          <p:cNvPr id="1551" name="Google Shape;1551;p83"/>
          <p:cNvSpPr/>
          <p:nvPr/>
        </p:nvSpPr>
        <p:spPr>
          <a:xfrm rot="-3599640">
            <a:off x="7364620" y="-1980568"/>
            <a:ext cx="1739084" cy="47946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84"/>
          <p:cNvGrpSpPr/>
          <p:nvPr/>
        </p:nvGrpSpPr>
        <p:grpSpPr>
          <a:xfrm>
            <a:off x="782929" y="1520953"/>
            <a:ext cx="4784929" cy="2907300"/>
            <a:chOff x="1310229" y="1520953"/>
            <a:chExt cx="4784929" cy="2907300"/>
          </a:xfrm>
        </p:grpSpPr>
        <p:cxnSp>
          <p:nvCxnSpPr>
            <p:cNvPr id="1558" name="Google Shape;1558;p84"/>
            <p:cNvCxnSpPr/>
            <p:nvPr/>
          </p:nvCxnSpPr>
          <p:spPr>
            <a:xfrm>
              <a:off x="2364883" y="3019782"/>
              <a:ext cx="8355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p84"/>
            <p:cNvCxnSpPr/>
            <p:nvPr/>
          </p:nvCxnSpPr>
          <p:spPr>
            <a:xfrm rot="-5400000">
              <a:off x="4316433" y="3308671"/>
              <a:ext cx="761700" cy="674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0" name="Google Shape;1560;p84"/>
            <p:cNvSpPr/>
            <p:nvPr/>
          </p:nvSpPr>
          <p:spPr>
            <a:xfrm flipH="1" rot="10800000">
              <a:off x="4946158" y="3233764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4"/>
            <p:cNvSpPr/>
            <p:nvPr/>
          </p:nvSpPr>
          <p:spPr>
            <a:xfrm>
              <a:off x="1310229" y="2496688"/>
              <a:ext cx="1054800" cy="10545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2" name="Google Shape;1562;p84"/>
            <p:cNvGrpSpPr/>
            <p:nvPr/>
          </p:nvGrpSpPr>
          <p:grpSpPr>
            <a:xfrm>
              <a:off x="2388355" y="1782900"/>
              <a:ext cx="3533103" cy="2380946"/>
              <a:chOff x="2363547" y="1706700"/>
              <a:chExt cx="3533103" cy="2380946"/>
            </a:xfrm>
          </p:grpSpPr>
          <p:cxnSp>
            <p:nvCxnSpPr>
              <p:cNvPr id="1563" name="Google Shape;1563;p84"/>
              <p:cNvCxnSpPr>
                <a:endCxn id="1564" idx="1"/>
              </p:cNvCxnSpPr>
              <p:nvPr/>
            </p:nvCxnSpPr>
            <p:spPr>
              <a:xfrm>
                <a:off x="4441050" y="4085050"/>
                <a:ext cx="14556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84"/>
              <p:cNvCxnSpPr/>
              <p:nvPr/>
            </p:nvCxnSpPr>
            <p:spPr>
              <a:xfrm>
                <a:off x="4418250" y="1706700"/>
                <a:ext cx="1478400" cy="6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566" name="Google Shape;1566;p84"/>
              <p:cNvGrpSpPr/>
              <p:nvPr/>
            </p:nvGrpSpPr>
            <p:grpSpPr>
              <a:xfrm>
                <a:off x="2363547" y="1712222"/>
                <a:ext cx="2645799" cy="2375424"/>
                <a:chOff x="2220678" y="1783105"/>
                <a:chExt cx="606473" cy="544497"/>
              </a:xfrm>
            </p:grpSpPr>
            <p:grpSp>
              <p:nvGrpSpPr>
                <p:cNvPr id="1567" name="Google Shape;1567;p84"/>
                <p:cNvGrpSpPr/>
                <p:nvPr/>
              </p:nvGrpSpPr>
              <p:grpSpPr>
                <a:xfrm>
                  <a:off x="2220678" y="1783105"/>
                  <a:ext cx="368700" cy="544497"/>
                  <a:chOff x="2220678" y="1783105"/>
                  <a:chExt cx="368700" cy="544497"/>
                </a:xfrm>
              </p:grpSpPr>
              <p:cxnSp>
                <p:nvCxnSpPr>
                  <p:cNvPr id="1568" name="Google Shape;1568;p84"/>
                  <p:cNvCxnSpPr/>
                  <p:nvPr/>
                </p:nvCxnSpPr>
                <p:spPr>
                  <a:xfrm flipH="1" rot="10800000">
                    <a:off x="2220678" y="1783105"/>
                    <a:ext cx="368700" cy="282300"/>
                  </a:xfrm>
                  <a:prstGeom prst="bentConnector3">
                    <a:avLst>
                      <a:gd fmla="val 50000" name="adj1"/>
                    </a:avLst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569" name="Google Shape;1569;p84"/>
                  <p:cNvCxnSpPr/>
                  <p:nvPr/>
                </p:nvCxnSpPr>
                <p:spPr>
                  <a:xfrm>
                    <a:off x="2222484" y="2065402"/>
                    <a:ext cx="364800" cy="262200"/>
                  </a:xfrm>
                  <a:prstGeom prst="bentConnector3">
                    <a:avLst>
                      <a:gd fmla="val 50000" name="adj1"/>
                    </a:avLst>
                  </a:prstGeom>
                  <a:noFill/>
                  <a:ln cap="flat" cmpd="sng" w="28575">
                    <a:solidFill>
                      <a:srgbClr val="FFFF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1570" name="Google Shape;1570;p84"/>
                <p:cNvCxnSpPr/>
                <p:nvPr/>
              </p:nvCxnSpPr>
              <p:spPr>
                <a:xfrm flipH="1" rot="-5400000">
                  <a:off x="2662600" y="1824142"/>
                  <a:ext cx="174600" cy="1545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2857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1571" name="Google Shape;1571;p84"/>
            <p:cNvSpPr/>
            <p:nvPr/>
          </p:nvSpPr>
          <p:spPr>
            <a:xfrm>
              <a:off x="3878072" y="3894253"/>
              <a:ext cx="963600" cy="5340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4"/>
            <p:cNvSpPr/>
            <p:nvPr/>
          </p:nvSpPr>
          <p:spPr>
            <a:xfrm>
              <a:off x="3878072" y="1520953"/>
              <a:ext cx="963600" cy="5340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4"/>
            <p:cNvSpPr/>
            <p:nvPr/>
          </p:nvSpPr>
          <p:spPr>
            <a:xfrm>
              <a:off x="4946158" y="2542785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4"/>
            <p:cNvSpPr/>
            <p:nvPr/>
          </p:nvSpPr>
          <p:spPr>
            <a:xfrm>
              <a:off x="5921458" y="1704300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4"/>
            <p:cNvSpPr/>
            <p:nvPr/>
          </p:nvSpPr>
          <p:spPr>
            <a:xfrm>
              <a:off x="5921458" y="4074400"/>
              <a:ext cx="173700" cy="1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5" name="Google Shape;1575;p84"/>
          <p:cNvSpPr txBox="1"/>
          <p:nvPr>
            <p:ph idx="4294967295" type="body"/>
          </p:nvPr>
        </p:nvSpPr>
        <p:spPr>
          <a:xfrm>
            <a:off x="948450" y="2646825"/>
            <a:ext cx="752400" cy="746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Debt</a:t>
            </a:r>
            <a:endParaRPr sz="1600"/>
          </a:p>
        </p:txBody>
      </p:sp>
      <p:sp>
        <p:nvSpPr>
          <p:cNvPr id="1576" name="Google Shape;1576;p84"/>
          <p:cNvSpPr txBox="1"/>
          <p:nvPr>
            <p:ph idx="4294967295" type="body"/>
          </p:nvPr>
        </p:nvSpPr>
        <p:spPr>
          <a:xfrm>
            <a:off x="5752700" y="1607250"/>
            <a:ext cx="22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Hard coding the current chat system functionalities</a:t>
            </a:r>
            <a:endParaRPr/>
          </a:p>
        </p:txBody>
      </p:sp>
      <p:sp>
        <p:nvSpPr>
          <p:cNvPr id="1577" name="Google Shape;1577;p84"/>
          <p:cNvSpPr txBox="1"/>
          <p:nvPr>
            <p:ph idx="4294967295" type="body"/>
          </p:nvPr>
        </p:nvSpPr>
        <p:spPr>
          <a:xfrm>
            <a:off x="4723250" y="2445725"/>
            <a:ext cx="31113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AWS EC2 chat message shortage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78" name="Google Shape;1578;p84"/>
          <p:cNvSpPr txBox="1"/>
          <p:nvPr>
            <p:ph idx="4294967295" type="body"/>
          </p:nvPr>
        </p:nvSpPr>
        <p:spPr>
          <a:xfrm>
            <a:off x="4723254" y="3145625"/>
            <a:ext cx="2638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Lack of repository documentation</a:t>
            </a:r>
            <a:endParaRPr sz="1200"/>
          </a:p>
        </p:txBody>
      </p:sp>
      <p:sp>
        <p:nvSpPr>
          <p:cNvPr id="1579" name="Google Shape;1579;p84"/>
          <p:cNvSpPr txBox="1"/>
          <p:nvPr>
            <p:ph idx="4294967295" type="body"/>
          </p:nvPr>
        </p:nvSpPr>
        <p:spPr>
          <a:xfrm>
            <a:off x="5708275" y="3977350"/>
            <a:ext cx="19047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Cod</a:t>
            </a:r>
            <a:r>
              <a:rPr lang="en" sz="1200"/>
              <a:t>e</a:t>
            </a:r>
            <a:r>
              <a:rPr lang="en" sz="1200">
                <a:solidFill>
                  <a:srgbClr val="FFFFFF"/>
                </a:solidFill>
              </a:rPr>
              <a:t> base delay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1580" name="Google Shape;1580;p84"/>
          <p:cNvGrpSpPr/>
          <p:nvPr/>
        </p:nvGrpSpPr>
        <p:grpSpPr>
          <a:xfrm>
            <a:off x="-183095" y="708300"/>
            <a:ext cx="9326856" cy="266650"/>
            <a:chOff x="-183100" y="708300"/>
            <a:chExt cx="9517200" cy="266650"/>
          </a:xfrm>
        </p:grpSpPr>
        <p:cxnSp>
          <p:nvCxnSpPr>
            <p:cNvPr id="1581" name="Google Shape;1581;p84"/>
            <p:cNvCxnSpPr/>
            <p:nvPr/>
          </p:nvCxnSpPr>
          <p:spPr>
            <a:xfrm>
              <a:off x="-183100" y="974950"/>
              <a:ext cx="4511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84"/>
            <p:cNvCxnSpPr/>
            <p:nvPr/>
          </p:nvCxnSpPr>
          <p:spPr>
            <a:xfrm>
              <a:off x="-183100" y="708300"/>
              <a:ext cx="4511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84"/>
            <p:cNvCxnSpPr/>
            <p:nvPr/>
          </p:nvCxnSpPr>
          <p:spPr>
            <a:xfrm>
              <a:off x="4049600" y="841625"/>
              <a:ext cx="5284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84" name="Google Shape;1584;p84"/>
          <p:cNvSpPr txBox="1"/>
          <p:nvPr>
            <p:ph type="title"/>
          </p:nvPr>
        </p:nvSpPr>
        <p:spPr>
          <a:xfrm>
            <a:off x="2816500" y="563875"/>
            <a:ext cx="35109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B6F6"/>
                </a:solidFill>
              </a:rPr>
              <a:t>Technical Debt</a:t>
            </a:r>
            <a:endParaRPr/>
          </a:p>
        </p:txBody>
      </p:sp>
      <p:sp>
        <p:nvSpPr>
          <p:cNvPr id="1585" name="Google Shape;1585;p84"/>
          <p:cNvSpPr txBox="1"/>
          <p:nvPr>
            <p:ph idx="4294967295" type="body"/>
          </p:nvPr>
        </p:nvSpPr>
        <p:spPr>
          <a:xfrm>
            <a:off x="3465350" y="4000449"/>
            <a:ext cx="752400" cy="321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586" name="Google Shape;1586;p84"/>
          <p:cNvSpPr txBox="1"/>
          <p:nvPr>
            <p:ph idx="4294967295" type="body"/>
          </p:nvPr>
        </p:nvSpPr>
        <p:spPr>
          <a:xfrm>
            <a:off x="3465350" y="1630350"/>
            <a:ext cx="752400" cy="321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587" name="Google Shape;158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85"/>
          <p:cNvSpPr txBox="1"/>
          <p:nvPr>
            <p:ph type="title"/>
          </p:nvPr>
        </p:nvSpPr>
        <p:spPr>
          <a:xfrm>
            <a:off x="1862150" y="1663200"/>
            <a:ext cx="5419500" cy="23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93" name="Google Shape;1593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>
            <p:ph idx="1" type="subTitle"/>
          </p:nvPr>
        </p:nvSpPr>
        <p:spPr>
          <a:xfrm>
            <a:off x="1128425" y="2635875"/>
            <a:ext cx="46335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The Nuleep chat system is designed to provide instant chat functionalities between users and recruiters.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Our clients, Nuleep, believe that the system will provide critical functionalities that allow the app to provide uniques features (audio &amp; video conferencing) that stands out from competitors such as Jumpstart.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89" name="Google Shape;389;p33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Purpose</a:t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5761915" y="1480049"/>
            <a:ext cx="2184000" cy="218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6099483" y="1807109"/>
            <a:ext cx="1529400" cy="15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363" y="2380401"/>
            <a:ext cx="813625" cy="3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/>
          <p:nvPr>
            <p:ph idx="2" type="title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     </a:t>
            </a: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Success-critical stakeholders</a:t>
            </a:r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950" y="1373012"/>
            <a:ext cx="4126725" cy="21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/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Vision</a:t>
            </a:r>
            <a:endParaRPr/>
          </a:p>
        </p:txBody>
      </p:sp>
      <p:sp>
        <p:nvSpPr>
          <p:cNvPr id="401" name="Google Shape;401;p34"/>
          <p:cNvSpPr txBox="1"/>
          <p:nvPr>
            <p:ph idx="3" type="title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    </a:t>
            </a: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Expected Benefits</a:t>
            </a:r>
            <a:endParaRPr/>
          </a:p>
        </p:txBody>
      </p:sp>
      <p:sp>
        <p:nvSpPr>
          <p:cNvPr id="402" name="Google Shape;402;p34"/>
          <p:cNvSpPr txBox="1"/>
          <p:nvPr>
            <p:ph idx="5" type="title"/>
          </p:nvPr>
        </p:nvSpPr>
        <p:spPr>
          <a:xfrm>
            <a:off x="711625" y="3262800"/>
            <a:ext cx="32400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  </a:t>
            </a: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Benefit Chain, System Boundary </a:t>
            </a:r>
            <a:endParaRPr b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    and Environment</a:t>
            </a:r>
            <a:endParaRPr/>
          </a:p>
        </p:txBody>
      </p:sp>
      <p:sp>
        <p:nvSpPr>
          <p:cNvPr id="403" name="Google Shape;403;p34"/>
          <p:cNvSpPr txBox="1"/>
          <p:nvPr>
            <p:ph idx="2" type="title"/>
          </p:nvPr>
        </p:nvSpPr>
        <p:spPr>
          <a:xfrm>
            <a:off x="711600" y="2295750"/>
            <a:ext cx="32400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      </a:t>
            </a:r>
            <a:r>
              <a:rPr b="0"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System Capabilities Description</a:t>
            </a:r>
            <a:endParaRPr/>
          </a:p>
        </p:txBody>
      </p:sp>
      <p:sp>
        <p:nvSpPr>
          <p:cNvPr id="404" name="Google Shape;40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idx="1" type="subTitle"/>
          </p:nvPr>
        </p:nvSpPr>
        <p:spPr>
          <a:xfrm>
            <a:off x="1282975" y="26479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Text, audio and video messaging system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Allows Nuleep to stand out from competitors such as Jumpstart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Targets job seekers and corporate recruiters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These features will be integrated to the mobile app using Twilio, a COTS messaging service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10" name="Google Shape;410;p35"/>
          <p:cNvSpPr txBox="1"/>
          <p:nvPr>
            <p:ph type="title"/>
          </p:nvPr>
        </p:nvSpPr>
        <p:spPr>
          <a:xfrm>
            <a:off x="1282975" y="1481250"/>
            <a:ext cx="57171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Capabilities And Description</a:t>
            </a:r>
            <a:endParaRPr/>
          </a:p>
        </p:txBody>
      </p:sp>
      <p:sp>
        <p:nvSpPr>
          <p:cNvPr id="411" name="Google Shape;4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idx="1" type="subTitle"/>
          </p:nvPr>
        </p:nvSpPr>
        <p:spPr>
          <a:xfrm>
            <a:off x="936975" y="2469050"/>
            <a:ext cx="57171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Users can directly chat with both recruiters from desired companies and fellow job seekers.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Recruiters can quickly select and reach qualified candidates through text or audio calls.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New features provide audio (possibly even video) conferencing that stands out from competitors such as Jumpstart.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Easier communications with recruiters &amp; colleagues will improve user experience and lead to more career opportunities.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17" name="Google Shape;417;p36"/>
          <p:cNvSpPr txBox="1"/>
          <p:nvPr>
            <p:ph type="title"/>
          </p:nvPr>
        </p:nvSpPr>
        <p:spPr>
          <a:xfrm>
            <a:off x="1282975" y="1481250"/>
            <a:ext cx="3167700" cy="8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Benefits</a:t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7548021" y="1928805"/>
            <a:ext cx="1031609" cy="1285887"/>
            <a:chOff x="-45525375" y="7179975"/>
            <a:chExt cx="7475425" cy="9318025"/>
          </a:xfrm>
        </p:grpSpPr>
        <p:sp>
          <p:nvSpPr>
            <p:cNvPr id="419" name="Google Shape;419;p36"/>
            <p:cNvSpPr/>
            <p:nvPr/>
          </p:nvSpPr>
          <p:spPr>
            <a:xfrm>
              <a:off x="-45194325" y="13320300"/>
              <a:ext cx="6809125" cy="3177700"/>
            </a:xfrm>
            <a:custGeom>
              <a:rect b="b" l="l" r="r" t="t"/>
              <a:pathLst>
                <a:path extrusionOk="0" h="127108" w="272365">
                  <a:moveTo>
                    <a:pt x="202" y="0"/>
                  </a:moveTo>
                  <a:cubicBezTo>
                    <a:pt x="202" y="16"/>
                    <a:pt x="202" y="31"/>
                    <a:pt x="202" y="46"/>
                  </a:cubicBezTo>
                  <a:lnTo>
                    <a:pt x="202" y="46"/>
                  </a:lnTo>
                  <a:lnTo>
                    <a:pt x="202" y="0"/>
                  </a:lnTo>
                  <a:close/>
                  <a:moveTo>
                    <a:pt x="272365" y="807"/>
                  </a:moveTo>
                  <a:lnTo>
                    <a:pt x="272364" y="889"/>
                  </a:lnTo>
                  <a:lnTo>
                    <a:pt x="272364" y="889"/>
                  </a:lnTo>
                  <a:cubicBezTo>
                    <a:pt x="272365" y="862"/>
                    <a:pt x="272365" y="834"/>
                    <a:pt x="272365" y="807"/>
                  </a:cubicBezTo>
                  <a:close/>
                  <a:moveTo>
                    <a:pt x="202" y="47"/>
                  </a:moveTo>
                  <a:lnTo>
                    <a:pt x="68" y="47959"/>
                  </a:lnTo>
                  <a:cubicBezTo>
                    <a:pt x="0" y="68259"/>
                    <a:pt x="13410" y="88592"/>
                    <a:pt x="40263" y="104086"/>
                  </a:cubicBezTo>
                  <a:cubicBezTo>
                    <a:pt x="43456" y="105934"/>
                    <a:pt x="46817" y="107648"/>
                    <a:pt x="50245" y="109295"/>
                  </a:cubicBezTo>
                  <a:cubicBezTo>
                    <a:pt x="51388" y="109833"/>
                    <a:pt x="52598" y="110304"/>
                    <a:pt x="53774" y="110841"/>
                  </a:cubicBezTo>
                  <a:cubicBezTo>
                    <a:pt x="55791" y="111749"/>
                    <a:pt x="57807" y="112656"/>
                    <a:pt x="59891" y="113496"/>
                  </a:cubicBezTo>
                  <a:cubicBezTo>
                    <a:pt x="60261" y="113631"/>
                    <a:pt x="60630" y="113765"/>
                    <a:pt x="60966" y="113900"/>
                  </a:cubicBezTo>
                  <a:cubicBezTo>
                    <a:pt x="61773" y="114202"/>
                    <a:pt x="62580" y="114471"/>
                    <a:pt x="63353" y="114773"/>
                  </a:cubicBezTo>
                  <a:cubicBezTo>
                    <a:pt x="66075" y="115748"/>
                    <a:pt x="68831" y="116689"/>
                    <a:pt x="71620" y="117597"/>
                  </a:cubicBezTo>
                  <a:cubicBezTo>
                    <a:pt x="72561" y="117899"/>
                    <a:pt x="73536" y="118202"/>
                    <a:pt x="74477" y="118470"/>
                  </a:cubicBezTo>
                  <a:cubicBezTo>
                    <a:pt x="75149" y="118672"/>
                    <a:pt x="75754" y="118907"/>
                    <a:pt x="76426" y="119075"/>
                  </a:cubicBezTo>
                  <a:cubicBezTo>
                    <a:pt x="77569" y="119411"/>
                    <a:pt x="78745" y="119613"/>
                    <a:pt x="79888" y="119949"/>
                  </a:cubicBezTo>
                  <a:cubicBezTo>
                    <a:pt x="82711" y="120689"/>
                    <a:pt x="85501" y="121394"/>
                    <a:pt x="88357" y="121999"/>
                  </a:cubicBezTo>
                  <a:cubicBezTo>
                    <a:pt x="89130" y="122167"/>
                    <a:pt x="89836" y="122403"/>
                    <a:pt x="90609" y="122571"/>
                  </a:cubicBezTo>
                  <a:cubicBezTo>
                    <a:pt x="91718" y="122806"/>
                    <a:pt x="92861" y="122940"/>
                    <a:pt x="94004" y="123142"/>
                  </a:cubicBezTo>
                  <a:cubicBezTo>
                    <a:pt x="96390" y="123613"/>
                    <a:pt x="98776" y="124016"/>
                    <a:pt x="101230" y="124419"/>
                  </a:cubicBezTo>
                  <a:cubicBezTo>
                    <a:pt x="102171" y="124554"/>
                    <a:pt x="103145" y="124755"/>
                    <a:pt x="104120" y="124890"/>
                  </a:cubicBezTo>
                  <a:cubicBezTo>
                    <a:pt x="105162" y="125058"/>
                    <a:pt x="106237" y="125125"/>
                    <a:pt x="107279" y="125259"/>
                  </a:cubicBezTo>
                  <a:cubicBezTo>
                    <a:pt x="109564" y="125562"/>
                    <a:pt x="111816" y="125797"/>
                    <a:pt x="114102" y="126032"/>
                  </a:cubicBezTo>
                  <a:cubicBezTo>
                    <a:pt x="115177" y="126133"/>
                    <a:pt x="116253" y="126301"/>
                    <a:pt x="117328" y="126368"/>
                  </a:cubicBezTo>
                  <a:cubicBezTo>
                    <a:pt x="118336" y="126469"/>
                    <a:pt x="119378" y="126469"/>
                    <a:pt x="120386" y="126536"/>
                  </a:cubicBezTo>
                  <a:cubicBezTo>
                    <a:pt x="122672" y="126705"/>
                    <a:pt x="124957" y="126839"/>
                    <a:pt x="127276" y="126906"/>
                  </a:cubicBezTo>
                  <a:cubicBezTo>
                    <a:pt x="128419" y="126973"/>
                    <a:pt x="129562" y="127074"/>
                    <a:pt x="130738" y="127108"/>
                  </a:cubicBezTo>
                  <a:cubicBezTo>
                    <a:pt x="131645" y="127108"/>
                    <a:pt x="132586" y="127074"/>
                    <a:pt x="133494" y="127074"/>
                  </a:cubicBezTo>
                  <a:cubicBezTo>
                    <a:pt x="134524" y="127088"/>
                    <a:pt x="135554" y="127096"/>
                    <a:pt x="136584" y="127096"/>
                  </a:cubicBezTo>
                  <a:cubicBezTo>
                    <a:pt x="138041" y="127096"/>
                    <a:pt x="139498" y="127080"/>
                    <a:pt x="140955" y="127041"/>
                  </a:cubicBezTo>
                  <a:cubicBezTo>
                    <a:pt x="141784" y="127041"/>
                    <a:pt x="142613" y="127056"/>
                    <a:pt x="143432" y="127056"/>
                  </a:cubicBezTo>
                  <a:cubicBezTo>
                    <a:pt x="143842" y="127056"/>
                    <a:pt x="144249" y="127052"/>
                    <a:pt x="144652" y="127041"/>
                  </a:cubicBezTo>
                  <a:cubicBezTo>
                    <a:pt x="145391" y="127007"/>
                    <a:pt x="146131" y="126940"/>
                    <a:pt x="146870" y="126906"/>
                  </a:cubicBezTo>
                  <a:cubicBezTo>
                    <a:pt x="149928" y="126772"/>
                    <a:pt x="152987" y="126536"/>
                    <a:pt x="156045" y="126268"/>
                  </a:cubicBezTo>
                  <a:cubicBezTo>
                    <a:pt x="157289" y="126167"/>
                    <a:pt x="158532" y="126167"/>
                    <a:pt x="159742" y="126032"/>
                  </a:cubicBezTo>
                  <a:cubicBezTo>
                    <a:pt x="160347" y="125965"/>
                    <a:pt x="160952" y="125898"/>
                    <a:pt x="161523" y="125831"/>
                  </a:cubicBezTo>
                  <a:cubicBezTo>
                    <a:pt x="162464" y="125730"/>
                    <a:pt x="163372" y="125595"/>
                    <a:pt x="164279" y="125495"/>
                  </a:cubicBezTo>
                  <a:cubicBezTo>
                    <a:pt x="167439" y="125125"/>
                    <a:pt x="170598" y="124654"/>
                    <a:pt x="173690" y="124150"/>
                  </a:cubicBezTo>
                  <a:cubicBezTo>
                    <a:pt x="174463" y="124049"/>
                    <a:pt x="175236" y="123915"/>
                    <a:pt x="176009" y="123781"/>
                  </a:cubicBezTo>
                  <a:cubicBezTo>
                    <a:pt x="176378" y="123713"/>
                    <a:pt x="176748" y="123680"/>
                    <a:pt x="177118" y="123613"/>
                  </a:cubicBezTo>
                  <a:cubicBezTo>
                    <a:pt x="178597" y="123344"/>
                    <a:pt x="180008" y="122974"/>
                    <a:pt x="181487" y="122671"/>
                  </a:cubicBezTo>
                  <a:cubicBezTo>
                    <a:pt x="184008" y="122167"/>
                    <a:pt x="186528" y="121663"/>
                    <a:pt x="189015" y="121058"/>
                  </a:cubicBezTo>
                  <a:cubicBezTo>
                    <a:pt x="190830" y="120621"/>
                    <a:pt x="192578" y="120117"/>
                    <a:pt x="194359" y="119647"/>
                  </a:cubicBezTo>
                  <a:cubicBezTo>
                    <a:pt x="196712" y="118975"/>
                    <a:pt x="199064" y="118370"/>
                    <a:pt x="201383" y="117630"/>
                  </a:cubicBezTo>
                  <a:cubicBezTo>
                    <a:pt x="201887" y="117462"/>
                    <a:pt x="202391" y="117361"/>
                    <a:pt x="202862" y="117193"/>
                  </a:cubicBezTo>
                  <a:cubicBezTo>
                    <a:pt x="205685" y="116286"/>
                    <a:pt x="208441" y="115311"/>
                    <a:pt x="211130" y="114269"/>
                  </a:cubicBezTo>
                  <a:cubicBezTo>
                    <a:pt x="211533" y="114135"/>
                    <a:pt x="211936" y="113967"/>
                    <a:pt x="212340" y="113799"/>
                  </a:cubicBezTo>
                  <a:cubicBezTo>
                    <a:pt x="215297" y="112623"/>
                    <a:pt x="218188" y="111379"/>
                    <a:pt x="221011" y="110102"/>
                  </a:cubicBezTo>
                  <a:cubicBezTo>
                    <a:pt x="221851" y="109699"/>
                    <a:pt x="222691" y="109295"/>
                    <a:pt x="223531" y="108926"/>
                  </a:cubicBezTo>
                  <a:cubicBezTo>
                    <a:pt x="226657" y="107380"/>
                    <a:pt x="229749" y="105800"/>
                    <a:pt x="232706" y="104086"/>
                  </a:cubicBezTo>
                  <a:cubicBezTo>
                    <a:pt x="233278" y="103750"/>
                    <a:pt x="233816" y="103447"/>
                    <a:pt x="234353" y="103111"/>
                  </a:cubicBezTo>
                  <a:cubicBezTo>
                    <a:pt x="234891" y="102809"/>
                    <a:pt x="235362" y="102473"/>
                    <a:pt x="235866" y="102170"/>
                  </a:cubicBezTo>
                  <a:cubicBezTo>
                    <a:pt x="236706" y="101632"/>
                    <a:pt x="237512" y="101128"/>
                    <a:pt x="238319" y="100591"/>
                  </a:cubicBezTo>
                  <a:cubicBezTo>
                    <a:pt x="239058" y="100120"/>
                    <a:pt x="239798" y="99616"/>
                    <a:pt x="240504" y="99145"/>
                  </a:cubicBezTo>
                  <a:cubicBezTo>
                    <a:pt x="241277" y="98608"/>
                    <a:pt x="242050" y="98070"/>
                    <a:pt x="242789" y="97532"/>
                  </a:cubicBezTo>
                  <a:cubicBezTo>
                    <a:pt x="243495" y="97028"/>
                    <a:pt x="244133" y="96524"/>
                    <a:pt x="244806" y="95986"/>
                  </a:cubicBezTo>
                  <a:cubicBezTo>
                    <a:pt x="245545" y="95448"/>
                    <a:pt x="246251" y="94911"/>
                    <a:pt x="246956" y="94339"/>
                  </a:cubicBezTo>
                  <a:cubicBezTo>
                    <a:pt x="247595" y="93835"/>
                    <a:pt x="248200" y="93298"/>
                    <a:pt x="248839" y="92760"/>
                  </a:cubicBezTo>
                  <a:cubicBezTo>
                    <a:pt x="249477" y="92222"/>
                    <a:pt x="250149" y="91651"/>
                    <a:pt x="250788" y="91079"/>
                  </a:cubicBezTo>
                  <a:cubicBezTo>
                    <a:pt x="251057" y="90810"/>
                    <a:pt x="251326" y="90609"/>
                    <a:pt x="251594" y="90374"/>
                  </a:cubicBezTo>
                  <a:cubicBezTo>
                    <a:pt x="251830" y="90138"/>
                    <a:pt x="252031" y="89903"/>
                    <a:pt x="252267" y="89668"/>
                  </a:cubicBezTo>
                  <a:cubicBezTo>
                    <a:pt x="253342" y="88660"/>
                    <a:pt x="254350" y="87651"/>
                    <a:pt x="255325" y="86609"/>
                  </a:cubicBezTo>
                  <a:cubicBezTo>
                    <a:pt x="255695" y="86273"/>
                    <a:pt x="256031" y="85937"/>
                    <a:pt x="256333" y="85568"/>
                  </a:cubicBezTo>
                  <a:cubicBezTo>
                    <a:pt x="257577" y="84223"/>
                    <a:pt x="258787" y="82845"/>
                    <a:pt x="259862" y="81467"/>
                  </a:cubicBezTo>
                  <a:cubicBezTo>
                    <a:pt x="259929" y="81400"/>
                    <a:pt x="259963" y="81333"/>
                    <a:pt x="260030" y="81299"/>
                  </a:cubicBezTo>
                  <a:cubicBezTo>
                    <a:pt x="260266" y="80963"/>
                    <a:pt x="260501" y="80627"/>
                    <a:pt x="260736" y="80325"/>
                  </a:cubicBezTo>
                  <a:cubicBezTo>
                    <a:pt x="261408" y="79451"/>
                    <a:pt x="262047" y="78577"/>
                    <a:pt x="262652" y="77669"/>
                  </a:cubicBezTo>
                  <a:cubicBezTo>
                    <a:pt x="262988" y="77199"/>
                    <a:pt x="263290" y="76728"/>
                    <a:pt x="263593" y="76224"/>
                  </a:cubicBezTo>
                  <a:cubicBezTo>
                    <a:pt x="264130" y="75418"/>
                    <a:pt x="264635" y="74611"/>
                    <a:pt x="265105" y="73804"/>
                  </a:cubicBezTo>
                  <a:cubicBezTo>
                    <a:pt x="265206" y="73603"/>
                    <a:pt x="265374" y="73368"/>
                    <a:pt x="265508" y="73166"/>
                  </a:cubicBezTo>
                  <a:cubicBezTo>
                    <a:pt x="265676" y="72830"/>
                    <a:pt x="265845" y="72494"/>
                    <a:pt x="266013" y="72158"/>
                  </a:cubicBezTo>
                  <a:cubicBezTo>
                    <a:pt x="266382" y="71486"/>
                    <a:pt x="266718" y="70813"/>
                    <a:pt x="267054" y="70141"/>
                  </a:cubicBezTo>
                  <a:cubicBezTo>
                    <a:pt x="267357" y="69570"/>
                    <a:pt x="267592" y="68998"/>
                    <a:pt x="267861" y="68394"/>
                  </a:cubicBezTo>
                  <a:cubicBezTo>
                    <a:pt x="268164" y="67721"/>
                    <a:pt x="268466" y="67049"/>
                    <a:pt x="268735" y="66343"/>
                  </a:cubicBezTo>
                  <a:cubicBezTo>
                    <a:pt x="268869" y="66041"/>
                    <a:pt x="269004" y="65738"/>
                    <a:pt x="269105" y="65436"/>
                  </a:cubicBezTo>
                  <a:cubicBezTo>
                    <a:pt x="269239" y="65133"/>
                    <a:pt x="269306" y="64865"/>
                    <a:pt x="269407" y="64596"/>
                  </a:cubicBezTo>
                  <a:cubicBezTo>
                    <a:pt x="269642" y="63924"/>
                    <a:pt x="269844" y="63285"/>
                    <a:pt x="270046" y="62613"/>
                  </a:cubicBezTo>
                  <a:cubicBezTo>
                    <a:pt x="270247" y="62008"/>
                    <a:pt x="270415" y="61437"/>
                    <a:pt x="270583" y="60832"/>
                  </a:cubicBezTo>
                  <a:cubicBezTo>
                    <a:pt x="270751" y="60159"/>
                    <a:pt x="270919" y="59487"/>
                    <a:pt x="271054" y="58849"/>
                  </a:cubicBezTo>
                  <a:cubicBezTo>
                    <a:pt x="271121" y="58479"/>
                    <a:pt x="271256" y="58109"/>
                    <a:pt x="271323" y="57773"/>
                  </a:cubicBezTo>
                  <a:cubicBezTo>
                    <a:pt x="271356" y="57538"/>
                    <a:pt x="271390" y="57269"/>
                    <a:pt x="271424" y="57034"/>
                  </a:cubicBezTo>
                  <a:cubicBezTo>
                    <a:pt x="271558" y="56362"/>
                    <a:pt x="271659" y="55689"/>
                    <a:pt x="271760" y="54984"/>
                  </a:cubicBezTo>
                  <a:cubicBezTo>
                    <a:pt x="271827" y="54412"/>
                    <a:pt x="271928" y="53807"/>
                    <a:pt x="271961" y="53202"/>
                  </a:cubicBezTo>
                  <a:cubicBezTo>
                    <a:pt x="272029" y="52530"/>
                    <a:pt x="272096" y="51858"/>
                    <a:pt x="272129" y="51152"/>
                  </a:cubicBezTo>
                  <a:cubicBezTo>
                    <a:pt x="272129" y="50749"/>
                    <a:pt x="272197" y="50346"/>
                    <a:pt x="272197" y="49942"/>
                  </a:cubicBezTo>
                  <a:cubicBezTo>
                    <a:pt x="272230" y="49539"/>
                    <a:pt x="272230" y="49169"/>
                    <a:pt x="272230" y="48766"/>
                  </a:cubicBezTo>
                  <a:lnTo>
                    <a:pt x="272364" y="889"/>
                  </a:lnTo>
                  <a:lnTo>
                    <a:pt x="272364" y="889"/>
                  </a:lnTo>
                  <a:cubicBezTo>
                    <a:pt x="272360" y="1666"/>
                    <a:pt x="272296" y="2414"/>
                    <a:pt x="272264" y="3193"/>
                  </a:cubicBezTo>
                  <a:cubicBezTo>
                    <a:pt x="272230" y="3865"/>
                    <a:pt x="272163" y="4571"/>
                    <a:pt x="272096" y="5243"/>
                  </a:cubicBezTo>
                  <a:cubicBezTo>
                    <a:pt x="272062" y="5848"/>
                    <a:pt x="271961" y="6453"/>
                    <a:pt x="271894" y="7024"/>
                  </a:cubicBezTo>
                  <a:cubicBezTo>
                    <a:pt x="271793" y="7730"/>
                    <a:pt x="271692" y="8402"/>
                    <a:pt x="271558" y="9074"/>
                  </a:cubicBezTo>
                  <a:cubicBezTo>
                    <a:pt x="271457" y="9679"/>
                    <a:pt x="271323" y="10284"/>
                    <a:pt x="271188" y="10855"/>
                  </a:cubicBezTo>
                  <a:cubicBezTo>
                    <a:pt x="271054" y="11528"/>
                    <a:pt x="270886" y="12200"/>
                    <a:pt x="270718" y="12872"/>
                  </a:cubicBezTo>
                  <a:cubicBezTo>
                    <a:pt x="270550" y="13443"/>
                    <a:pt x="270382" y="14048"/>
                    <a:pt x="270180" y="14653"/>
                  </a:cubicBezTo>
                  <a:cubicBezTo>
                    <a:pt x="269978" y="15292"/>
                    <a:pt x="269777" y="15964"/>
                    <a:pt x="269541" y="16636"/>
                  </a:cubicBezTo>
                  <a:cubicBezTo>
                    <a:pt x="269340" y="17208"/>
                    <a:pt x="269105" y="17779"/>
                    <a:pt x="268869" y="18384"/>
                  </a:cubicBezTo>
                  <a:cubicBezTo>
                    <a:pt x="268600" y="19056"/>
                    <a:pt x="268298" y="19762"/>
                    <a:pt x="267995" y="20434"/>
                  </a:cubicBezTo>
                  <a:cubicBezTo>
                    <a:pt x="267727" y="21005"/>
                    <a:pt x="267491" y="21577"/>
                    <a:pt x="267189" y="22148"/>
                  </a:cubicBezTo>
                  <a:cubicBezTo>
                    <a:pt x="266853" y="22854"/>
                    <a:pt x="266517" y="23526"/>
                    <a:pt x="266147" y="24198"/>
                  </a:cubicBezTo>
                  <a:cubicBezTo>
                    <a:pt x="265845" y="24769"/>
                    <a:pt x="265542" y="25307"/>
                    <a:pt x="265240" y="25845"/>
                  </a:cubicBezTo>
                  <a:cubicBezTo>
                    <a:pt x="264769" y="26652"/>
                    <a:pt x="264265" y="27458"/>
                    <a:pt x="263727" y="28265"/>
                  </a:cubicBezTo>
                  <a:cubicBezTo>
                    <a:pt x="263425" y="28735"/>
                    <a:pt x="263122" y="29239"/>
                    <a:pt x="262786" y="29710"/>
                  </a:cubicBezTo>
                  <a:cubicBezTo>
                    <a:pt x="262181" y="30617"/>
                    <a:pt x="261543" y="31491"/>
                    <a:pt x="260870" y="32365"/>
                  </a:cubicBezTo>
                  <a:cubicBezTo>
                    <a:pt x="260568" y="32735"/>
                    <a:pt x="260299" y="33104"/>
                    <a:pt x="260030" y="33508"/>
                  </a:cubicBezTo>
                  <a:cubicBezTo>
                    <a:pt x="258921" y="34886"/>
                    <a:pt x="257745" y="36264"/>
                    <a:pt x="256468" y="37608"/>
                  </a:cubicBezTo>
                  <a:cubicBezTo>
                    <a:pt x="256165" y="37978"/>
                    <a:pt x="255829" y="38314"/>
                    <a:pt x="255493" y="38650"/>
                  </a:cubicBezTo>
                  <a:cubicBezTo>
                    <a:pt x="254518" y="39692"/>
                    <a:pt x="253477" y="40700"/>
                    <a:pt x="252401" y="41708"/>
                  </a:cubicBezTo>
                  <a:cubicBezTo>
                    <a:pt x="251931" y="42179"/>
                    <a:pt x="251426" y="42649"/>
                    <a:pt x="250922" y="43086"/>
                  </a:cubicBezTo>
                  <a:cubicBezTo>
                    <a:pt x="250284" y="43658"/>
                    <a:pt x="249612" y="44229"/>
                    <a:pt x="248939" y="44800"/>
                  </a:cubicBezTo>
                  <a:cubicBezTo>
                    <a:pt x="248334" y="45338"/>
                    <a:pt x="247729" y="45842"/>
                    <a:pt x="247091" y="46380"/>
                  </a:cubicBezTo>
                  <a:cubicBezTo>
                    <a:pt x="246385" y="46918"/>
                    <a:pt x="245679" y="47489"/>
                    <a:pt x="244974" y="48027"/>
                  </a:cubicBezTo>
                  <a:cubicBezTo>
                    <a:pt x="244301" y="48531"/>
                    <a:pt x="243629" y="49069"/>
                    <a:pt x="242923" y="49539"/>
                  </a:cubicBezTo>
                  <a:cubicBezTo>
                    <a:pt x="242184" y="50110"/>
                    <a:pt x="241411" y="50615"/>
                    <a:pt x="240638" y="51152"/>
                  </a:cubicBezTo>
                  <a:cubicBezTo>
                    <a:pt x="239932" y="51656"/>
                    <a:pt x="239193" y="52161"/>
                    <a:pt x="238454" y="52631"/>
                  </a:cubicBezTo>
                  <a:cubicBezTo>
                    <a:pt x="237647" y="53169"/>
                    <a:pt x="236840" y="53673"/>
                    <a:pt x="236000" y="54211"/>
                  </a:cubicBezTo>
                  <a:cubicBezTo>
                    <a:pt x="234958" y="54849"/>
                    <a:pt x="233916" y="55488"/>
                    <a:pt x="232841" y="56126"/>
                  </a:cubicBezTo>
                  <a:cubicBezTo>
                    <a:pt x="229883" y="57840"/>
                    <a:pt x="226791" y="59420"/>
                    <a:pt x="223666" y="60966"/>
                  </a:cubicBezTo>
                  <a:cubicBezTo>
                    <a:pt x="222826" y="61336"/>
                    <a:pt x="222019" y="61739"/>
                    <a:pt x="221179" y="62109"/>
                  </a:cubicBezTo>
                  <a:cubicBezTo>
                    <a:pt x="218322" y="63419"/>
                    <a:pt x="215432" y="64697"/>
                    <a:pt x="212474" y="65839"/>
                  </a:cubicBezTo>
                  <a:cubicBezTo>
                    <a:pt x="212071" y="66007"/>
                    <a:pt x="211667" y="66175"/>
                    <a:pt x="211298" y="66310"/>
                  </a:cubicBezTo>
                  <a:cubicBezTo>
                    <a:pt x="208105" y="67520"/>
                    <a:pt x="204811" y="68629"/>
                    <a:pt x="201518" y="69671"/>
                  </a:cubicBezTo>
                  <a:cubicBezTo>
                    <a:pt x="199199" y="70410"/>
                    <a:pt x="196880" y="71015"/>
                    <a:pt x="194527" y="71654"/>
                  </a:cubicBezTo>
                  <a:cubicBezTo>
                    <a:pt x="192712" y="72158"/>
                    <a:pt x="190965" y="72662"/>
                    <a:pt x="189150" y="73099"/>
                  </a:cubicBezTo>
                  <a:cubicBezTo>
                    <a:pt x="186696" y="73704"/>
                    <a:pt x="184142" y="74208"/>
                    <a:pt x="181655" y="74712"/>
                  </a:cubicBezTo>
                  <a:cubicBezTo>
                    <a:pt x="179806" y="75082"/>
                    <a:pt x="177992" y="75519"/>
                    <a:pt x="176143" y="75821"/>
                  </a:cubicBezTo>
                  <a:cubicBezTo>
                    <a:pt x="175370" y="75955"/>
                    <a:pt x="174597" y="76090"/>
                    <a:pt x="173858" y="76191"/>
                  </a:cubicBezTo>
                  <a:cubicBezTo>
                    <a:pt x="170732" y="76728"/>
                    <a:pt x="167573" y="77165"/>
                    <a:pt x="164414" y="77535"/>
                  </a:cubicBezTo>
                  <a:cubicBezTo>
                    <a:pt x="163506" y="77636"/>
                    <a:pt x="162599" y="77770"/>
                    <a:pt x="161658" y="77871"/>
                  </a:cubicBezTo>
                  <a:cubicBezTo>
                    <a:pt x="159843" y="78073"/>
                    <a:pt x="157994" y="78174"/>
                    <a:pt x="156180" y="78308"/>
                  </a:cubicBezTo>
                  <a:cubicBezTo>
                    <a:pt x="153121" y="78577"/>
                    <a:pt x="150063" y="78812"/>
                    <a:pt x="147004" y="78947"/>
                  </a:cubicBezTo>
                  <a:cubicBezTo>
                    <a:pt x="145022" y="79014"/>
                    <a:pt x="143072" y="79047"/>
                    <a:pt x="141089" y="79115"/>
                  </a:cubicBezTo>
                  <a:cubicBezTo>
                    <a:pt x="139331" y="79138"/>
                    <a:pt x="137572" y="79162"/>
                    <a:pt x="135814" y="79162"/>
                  </a:cubicBezTo>
                  <a:cubicBezTo>
                    <a:pt x="135085" y="79162"/>
                    <a:pt x="134357" y="79158"/>
                    <a:pt x="133628" y="79148"/>
                  </a:cubicBezTo>
                  <a:cubicBezTo>
                    <a:pt x="131544" y="79115"/>
                    <a:pt x="129461" y="79047"/>
                    <a:pt x="127411" y="78947"/>
                  </a:cubicBezTo>
                  <a:cubicBezTo>
                    <a:pt x="125092" y="78879"/>
                    <a:pt x="122806" y="78745"/>
                    <a:pt x="120521" y="78577"/>
                  </a:cubicBezTo>
                  <a:cubicBezTo>
                    <a:pt x="118404" y="78442"/>
                    <a:pt x="116320" y="78274"/>
                    <a:pt x="114202" y="78073"/>
                  </a:cubicBezTo>
                  <a:cubicBezTo>
                    <a:pt x="111951" y="77838"/>
                    <a:pt x="109699" y="77602"/>
                    <a:pt x="107414" y="77300"/>
                  </a:cubicBezTo>
                  <a:cubicBezTo>
                    <a:pt x="105397" y="77031"/>
                    <a:pt x="103347" y="76762"/>
                    <a:pt x="101330" y="76460"/>
                  </a:cubicBezTo>
                  <a:cubicBezTo>
                    <a:pt x="98911" y="76056"/>
                    <a:pt x="96524" y="75653"/>
                    <a:pt x="94138" y="75182"/>
                  </a:cubicBezTo>
                  <a:cubicBezTo>
                    <a:pt x="92222" y="74846"/>
                    <a:pt x="90374" y="74477"/>
                    <a:pt x="88492" y="74040"/>
                  </a:cubicBezTo>
                  <a:cubicBezTo>
                    <a:pt x="85635" y="73435"/>
                    <a:pt x="82812" y="72729"/>
                    <a:pt x="80022" y="71990"/>
                  </a:cubicBezTo>
                  <a:cubicBezTo>
                    <a:pt x="78208" y="71486"/>
                    <a:pt x="76393" y="71049"/>
                    <a:pt x="74612" y="70511"/>
                  </a:cubicBezTo>
                  <a:cubicBezTo>
                    <a:pt x="73637" y="70242"/>
                    <a:pt x="72696" y="69940"/>
                    <a:pt x="71755" y="69637"/>
                  </a:cubicBezTo>
                  <a:cubicBezTo>
                    <a:pt x="68932" y="68763"/>
                    <a:pt x="66209" y="67822"/>
                    <a:pt x="63487" y="66814"/>
                  </a:cubicBezTo>
                  <a:cubicBezTo>
                    <a:pt x="62680" y="66511"/>
                    <a:pt x="61907" y="66243"/>
                    <a:pt x="61101" y="65940"/>
                  </a:cubicBezTo>
                  <a:cubicBezTo>
                    <a:pt x="58647" y="64999"/>
                    <a:pt x="56261" y="63924"/>
                    <a:pt x="53909" y="62882"/>
                  </a:cubicBezTo>
                  <a:cubicBezTo>
                    <a:pt x="52732" y="62344"/>
                    <a:pt x="51522" y="61873"/>
                    <a:pt x="50380" y="61336"/>
                  </a:cubicBezTo>
                  <a:cubicBezTo>
                    <a:pt x="46952" y="59722"/>
                    <a:pt x="43591" y="57975"/>
                    <a:pt x="40398" y="56126"/>
                  </a:cubicBezTo>
                  <a:cubicBezTo>
                    <a:pt x="13565" y="40645"/>
                    <a:pt x="155" y="20331"/>
                    <a:pt x="202" y="47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-45525375" y="11359325"/>
              <a:ext cx="7475425" cy="3941375"/>
            </a:xfrm>
            <a:custGeom>
              <a:rect b="b" l="l" r="r" t="t"/>
              <a:pathLst>
                <a:path extrusionOk="0" h="157655" w="299017">
                  <a:moveTo>
                    <a:pt x="149039" y="0"/>
                  </a:moveTo>
                  <a:cubicBezTo>
                    <a:pt x="114226" y="0"/>
                    <a:pt x="79461" y="7697"/>
                    <a:pt x="53001" y="23085"/>
                  </a:cubicBezTo>
                  <a:cubicBezTo>
                    <a:pt x="1" y="53871"/>
                    <a:pt x="303" y="103780"/>
                    <a:pt x="53606" y="134565"/>
                  </a:cubicBezTo>
                  <a:cubicBezTo>
                    <a:pt x="80275" y="149958"/>
                    <a:pt x="115144" y="157654"/>
                    <a:pt x="149971" y="157654"/>
                  </a:cubicBezTo>
                  <a:cubicBezTo>
                    <a:pt x="184798" y="157654"/>
                    <a:pt x="219582" y="149958"/>
                    <a:pt x="246083" y="134565"/>
                  </a:cubicBezTo>
                  <a:cubicBezTo>
                    <a:pt x="299016" y="103813"/>
                    <a:pt x="298748" y="53905"/>
                    <a:pt x="245411" y="23119"/>
                  </a:cubicBezTo>
                  <a:cubicBezTo>
                    <a:pt x="218752" y="7705"/>
                    <a:pt x="183871" y="0"/>
                    <a:pt x="149039" y="0"/>
                  </a:cubicBez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-44943950" y="11666225"/>
              <a:ext cx="6312575" cy="3328225"/>
            </a:xfrm>
            <a:custGeom>
              <a:rect b="b" l="l" r="r" t="t"/>
              <a:pathLst>
                <a:path extrusionOk="0" h="133129" w="252503">
                  <a:moveTo>
                    <a:pt x="125841" y="0"/>
                  </a:moveTo>
                  <a:cubicBezTo>
                    <a:pt x="96447" y="0"/>
                    <a:pt x="67093" y="6495"/>
                    <a:pt x="44734" y="19480"/>
                  </a:cubicBezTo>
                  <a:cubicBezTo>
                    <a:pt x="1" y="45494"/>
                    <a:pt x="236" y="87639"/>
                    <a:pt x="45272" y="113618"/>
                  </a:cubicBezTo>
                  <a:cubicBezTo>
                    <a:pt x="67789" y="126625"/>
                    <a:pt x="97239" y="133128"/>
                    <a:pt x="126651" y="133128"/>
                  </a:cubicBezTo>
                  <a:cubicBezTo>
                    <a:pt x="156062" y="133128"/>
                    <a:pt x="185436" y="126625"/>
                    <a:pt x="207803" y="113618"/>
                  </a:cubicBezTo>
                  <a:cubicBezTo>
                    <a:pt x="252502" y="87639"/>
                    <a:pt x="252267" y="45494"/>
                    <a:pt x="207231" y="19514"/>
                  </a:cubicBezTo>
                  <a:cubicBezTo>
                    <a:pt x="184706" y="6503"/>
                    <a:pt x="155254" y="0"/>
                    <a:pt x="125841" y="0"/>
                  </a:cubicBezTo>
                  <a:close/>
                </a:path>
              </a:pathLst>
            </a:custGeom>
            <a:solidFill>
              <a:srgbClr val="B32A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-43447525" y="7179975"/>
              <a:ext cx="3319725" cy="1359500"/>
            </a:xfrm>
            <a:custGeom>
              <a:rect b="b" l="l" r="r" t="t"/>
              <a:pathLst>
                <a:path extrusionOk="0" h="54380" w="132789">
                  <a:moveTo>
                    <a:pt x="66319" y="1"/>
                  </a:moveTo>
                  <a:cubicBezTo>
                    <a:pt x="42289" y="1"/>
                    <a:pt x="18284" y="5311"/>
                    <a:pt x="1" y="15931"/>
                  </a:cubicBezTo>
                  <a:lnTo>
                    <a:pt x="66613" y="54380"/>
                  </a:lnTo>
                  <a:lnTo>
                    <a:pt x="132788" y="15931"/>
                  </a:lnTo>
                  <a:cubicBezTo>
                    <a:pt x="114404" y="5311"/>
                    <a:pt x="90349" y="1"/>
                    <a:pt x="66319" y="1"/>
                  </a:cubicBezTo>
                  <a:close/>
                </a:path>
              </a:pathLst>
            </a:custGeom>
            <a:solidFill>
              <a:srgbClr val="B989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-41793125" y="7578250"/>
              <a:ext cx="1665325" cy="5655525"/>
            </a:xfrm>
            <a:custGeom>
              <a:rect b="b" l="l" r="r" t="t"/>
              <a:pathLst>
                <a:path extrusionOk="0" h="226221" w="66613">
                  <a:moveTo>
                    <a:pt x="66612" y="0"/>
                  </a:moveTo>
                  <a:lnTo>
                    <a:pt x="437" y="38449"/>
                  </a:lnTo>
                  <a:lnTo>
                    <a:pt x="0" y="226220"/>
                  </a:lnTo>
                  <a:lnTo>
                    <a:pt x="66175" y="187772"/>
                  </a:lnTo>
                  <a:lnTo>
                    <a:pt x="66612" y="0"/>
                  </a:lnTo>
                  <a:close/>
                </a:path>
              </a:pathLst>
            </a:custGeom>
            <a:solidFill>
              <a:srgbClr val="9A5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-43459275" y="7578250"/>
              <a:ext cx="1677075" cy="5655525"/>
            </a:xfrm>
            <a:custGeom>
              <a:rect b="b" l="l" r="r" t="t"/>
              <a:pathLst>
                <a:path extrusionOk="0" h="226221" w="67083">
                  <a:moveTo>
                    <a:pt x="471" y="0"/>
                  </a:moveTo>
                  <a:lnTo>
                    <a:pt x="0" y="187772"/>
                  </a:lnTo>
                  <a:lnTo>
                    <a:pt x="66646" y="226220"/>
                  </a:lnTo>
                  <a:lnTo>
                    <a:pt x="67083" y="38449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8C3E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-41669625" y="9559475"/>
              <a:ext cx="2350950" cy="5100975"/>
            </a:xfrm>
            <a:custGeom>
              <a:rect b="b" l="l" r="r" t="t"/>
              <a:pathLst>
                <a:path extrusionOk="0" h="204039" w="94038">
                  <a:moveTo>
                    <a:pt x="94037" y="1"/>
                  </a:moveTo>
                  <a:lnTo>
                    <a:pt x="94037" y="86"/>
                  </a:lnTo>
                  <a:lnTo>
                    <a:pt x="94037" y="86"/>
                  </a:lnTo>
                  <a:cubicBezTo>
                    <a:pt x="94037" y="58"/>
                    <a:pt x="94037" y="29"/>
                    <a:pt x="94037" y="1"/>
                  </a:cubicBezTo>
                  <a:close/>
                  <a:moveTo>
                    <a:pt x="94037" y="86"/>
                  </a:moveTo>
                  <a:lnTo>
                    <a:pt x="94037" y="86"/>
                  </a:lnTo>
                  <a:cubicBezTo>
                    <a:pt x="94034" y="626"/>
                    <a:pt x="94002" y="1138"/>
                    <a:pt x="93970" y="1681"/>
                  </a:cubicBezTo>
                  <a:cubicBezTo>
                    <a:pt x="93970" y="2151"/>
                    <a:pt x="93937" y="2622"/>
                    <a:pt x="93869" y="3092"/>
                  </a:cubicBezTo>
                  <a:cubicBezTo>
                    <a:pt x="93836" y="3496"/>
                    <a:pt x="93769" y="3933"/>
                    <a:pt x="93735" y="4336"/>
                  </a:cubicBezTo>
                  <a:cubicBezTo>
                    <a:pt x="93668" y="4807"/>
                    <a:pt x="93601" y="5277"/>
                    <a:pt x="93500" y="5748"/>
                  </a:cubicBezTo>
                  <a:cubicBezTo>
                    <a:pt x="93432" y="6151"/>
                    <a:pt x="93332" y="6554"/>
                    <a:pt x="93231" y="6991"/>
                  </a:cubicBezTo>
                  <a:cubicBezTo>
                    <a:pt x="93130" y="7428"/>
                    <a:pt x="93029" y="7899"/>
                    <a:pt x="92895" y="8335"/>
                  </a:cubicBezTo>
                  <a:cubicBezTo>
                    <a:pt x="92794" y="8772"/>
                    <a:pt x="92659" y="9176"/>
                    <a:pt x="92559" y="9579"/>
                  </a:cubicBezTo>
                  <a:cubicBezTo>
                    <a:pt x="92391" y="10049"/>
                    <a:pt x="92256" y="10486"/>
                    <a:pt x="92088" y="10957"/>
                  </a:cubicBezTo>
                  <a:cubicBezTo>
                    <a:pt x="91954" y="11360"/>
                    <a:pt x="91786" y="11764"/>
                    <a:pt x="91651" y="12167"/>
                  </a:cubicBezTo>
                  <a:cubicBezTo>
                    <a:pt x="91450" y="12637"/>
                    <a:pt x="91248" y="13108"/>
                    <a:pt x="91046" y="13578"/>
                  </a:cubicBezTo>
                  <a:cubicBezTo>
                    <a:pt x="90878" y="13982"/>
                    <a:pt x="90677" y="14385"/>
                    <a:pt x="90475" y="14788"/>
                  </a:cubicBezTo>
                  <a:cubicBezTo>
                    <a:pt x="90240" y="15259"/>
                    <a:pt x="90004" y="15696"/>
                    <a:pt x="89769" y="16166"/>
                  </a:cubicBezTo>
                  <a:cubicBezTo>
                    <a:pt x="89567" y="16570"/>
                    <a:pt x="89332" y="16939"/>
                    <a:pt x="89131" y="17309"/>
                  </a:cubicBezTo>
                  <a:cubicBezTo>
                    <a:pt x="88794" y="17880"/>
                    <a:pt x="88458" y="18418"/>
                    <a:pt x="88089" y="18989"/>
                  </a:cubicBezTo>
                  <a:cubicBezTo>
                    <a:pt x="87887" y="19325"/>
                    <a:pt x="87652" y="19662"/>
                    <a:pt x="87450" y="19998"/>
                  </a:cubicBezTo>
                  <a:cubicBezTo>
                    <a:pt x="87013" y="20603"/>
                    <a:pt x="86576" y="21208"/>
                    <a:pt x="86106" y="21813"/>
                  </a:cubicBezTo>
                  <a:cubicBezTo>
                    <a:pt x="85904" y="22081"/>
                    <a:pt x="85736" y="22350"/>
                    <a:pt x="85534" y="22586"/>
                  </a:cubicBezTo>
                  <a:cubicBezTo>
                    <a:pt x="84761" y="23560"/>
                    <a:pt x="83955" y="24501"/>
                    <a:pt x="83081" y="25442"/>
                  </a:cubicBezTo>
                  <a:cubicBezTo>
                    <a:pt x="82879" y="25678"/>
                    <a:pt x="82611" y="25913"/>
                    <a:pt x="82409" y="26148"/>
                  </a:cubicBezTo>
                  <a:cubicBezTo>
                    <a:pt x="81703" y="26854"/>
                    <a:pt x="80997" y="27560"/>
                    <a:pt x="80258" y="28265"/>
                  </a:cubicBezTo>
                  <a:cubicBezTo>
                    <a:pt x="79922" y="28601"/>
                    <a:pt x="79586" y="28904"/>
                    <a:pt x="79250" y="29206"/>
                  </a:cubicBezTo>
                  <a:cubicBezTo>
                    <a:pt x="78813" y="29610"/>
                    <a:pt x="78342" y="30013"/>
                    <a:pt x="77905" y="30383"/>
                  </a:cubicBezTo>
                  <a:cubicBezTo>
                    <a:pt x="77468" y="30752"/>
                    <a:pt x="77031" y="31122"/>
                    <a:pt x="76595" y="31492"/>
                  </a:cubicBezTo>
                  <a:cubicBezTo>
                    <a:pt x="76124" y="31862"/>
                    <a:pt x="75620" y="32265"/>
                    <a:pt x="75116" y="32635"/>
                  </a:cubicBezTo>
                  <a:cubicBezTo>
                    <a:pt x="74679" y="32971"/>
                    <a:pt x="74208" y="33340"/>
                    <a:pt x="73738" y="33676"/>
                  </a:cubicBezTo>
                  <a:cubicBezTo>
                    <a:pt x="73234" y="34046"/>
                    <a:pt x="72696" y="34416"/>
                    <a:pt x="72158" y="34785"/>
                  </a:cubicBezTo>
                  <a:cubicBezTo>
                    <a:pt x="71654" y="35155"/>
                    <a:pt x="71150" y="35491"/>
                    <a:pt x="70646" y="35794"/>
                  </a:cubicBezTo>
                  <a:cubicBezTo>
                    <a:pt x="70074" y="36163"/>
                    <a:pt x="69503" y="36533"/>
                    <a:pt x="68932" y="36903"/>
                  </a:cubicBezTo>
                  <a:cubicBezTo>
                    <a:pt x="68226" y="37340"/>
                    <a:pt x="67520" y="37777"/>
                    <a:pt x="66781" y="38214"/>
                  </a:cubicBezTo>
                  <a:cubicBezTo>
                    <a:pt x="64731" y="39390"/>
                    <a:pt x="62613" y="40499"/>
                    <a:pt x="60429" y="41541"/>
                  </a:cubicBezTo>
                  <a:cubicBezTo>
                    <a:pt x="59857" y="41843"/>
                    <a:pt x="59253" y="42112"/>
                    <a:pt x="58648" y="42381"/>
                  </a:cubicBezTo>
                  <a:cubicBezTo>
                    <a:pt x="56799" y="43255"/>
                    <a:pt x="54883" y="44061"/>
                    <a:pt x="52934" y="44834"/>
                  </a:cubicBezTo>
                  <a:cubicBezTo>
                    <a:pt x="52531" y="44969"/>
                    <a:pt x="52161" y="45137"/>
                    <a:pt x="51791" y="45271"/>
                  </a:cubicBezTo>
                  <a:cubicBezTo>
                    <a:pt x="49573" y="46112"/>
                    <a:pt x="47288" y="46885"/>
                    <a:pt x="44969" y="47624"/>
                  </a:cubicBezTo>
                  <a:cubicBezTo>
                    <a:pt x="43456" y="48094"/>
                    <a:pt x="41910" y="48498"/>
                    <a:pt x="40364" y="48935"/>
                  </a:cubicBezTo>
                  <a:cubicBezTo>
                    <a:pt x="39087" y="49271"/>
                    <a:pt x="37844" y="49640"/>
                    <a:pt x="36533" y="49943"/>
                  </a:cubicBezTo>
                  <a:cubicBezTo>
                    <a:pt x="34953" y="50346"/>
                    <a:pt x="33340" y="50649"/>
                    <a:pt x="31727" y="50985"/>
                  </a:cubicBezTo>
                  <a:cubicBezTo>
                    <a:pt x="30383" y="51254"/>
                    <a:pt x="29038" y="51556"/>
                    <a:pt x="27660" y="51791"/>
                  </a:cubicBezTo>
                  <a:cubicBezTo>
                    <a:pt x="27123" y="51892"/>
                    <a:pt x="26585" y="51959"/>
                    <a:pt x="26047" y="52060"/>
                  </a:cubicBezTo>
                  <a:cubicBezTo>
                    <a:pt x="23930" y="52396"/>
                    <a:pt x="21745" y="52699"/>
                    <a:pt x="19561" y="52968"/>
                  </a:cubicBezTo>
                  <a:cubicBezTo>
                    <a:pt x="18922" y="53035"/>
                    <a:pt x="18317" y="53136"/>
                    <a:pt x="17679" y="53203"/>
                  </a:cubicBezTo>
                  <a:cubicBezTo>
                    <a:pt x="16435" y="53337"/>
                    <a:pt x="15158" y="53405"/>
                    <a:pt x="13914" y="53505"/>
                  </a:cubicBezTo>
                  <a:cubicBezTo>
                    <a:pt x="11797" y="53674"/>
                    <a:pt x="9680" y="53842"/>
                    <a:pt x="7562" y="53942"/>
                  </a:cubicBezTo>
                  <a:cubicBezTo>
                    <a:pt x="5210" y="54043"/>
                    <a:pt x="2824" y="54110"/>
                    <a:pt x="471" y="54110"/>
                  </a:cubicBezTo>
                  <a:lnTo>
                    <a:pt x="1" y="204039"/>
                  </a:lnTo>
                  <a:cubicBezTo>
                    <a:pt x="1883" y="204039"/>
                    <a:pt x="3765" y="204005"/>
                    <a:pt x="5613" y="203938"/>
                  </a:cubicBezTo>
                  <a:cubicBezTo>
                    <a:pt x="6117" y="203938"/>
                    <a:pt x="6621" y="203871"/>
                    <a:pt x="7126" y="203837"/>
                  </a:cubicBezTo>
                  <a:cubicBezTo>
                    <a:pt x="9243" y="203770"/>
                    <a:pt x="11327" y="203602"/>
                    <a:pt x="13444" y="203434"/>
                  </a:cubicBezTo>
                  <a:cubicBezTo>
                    <a:pt x="14284" y="203367"/>
                    <a:pt x="15158" y="203333"/>
                    <a:pt x="16032" y="203266"/>
                  </a:cubicBezTo>
                  <a:cubicBezTo>
                    <a:pt x="16435" y="203232"/>
                    <a:pt x="16805" y="203165"/>
                    <a:pt x="17208" y="203098"/>
                  </a:cubicBezTo>
                  <a:cubicBezTo>
                    <a:pt x="17847" y="203030"/>
                    <a:pt x="18485" y="202963"/>
                    <a:pt x="19124" y="202896"/>
                  </a:cubicBezTo>
                  <a:cubicBezTo>
                    <a:pt x="21275" y="202627"/>
                    <a:pt x="23459" y="202325"/>
                    <a:pt x="25610" y="201989"/>
                  </a:cubicBezTo>
                  <a:cubicBezTo>
                    <a:pt x="26148" y="201888"/>
                    <a:pt x="26686" y="201821"/>
                    <a:pt x="27223" y="201720"/>
                  </a:cubicBezTo>
                  <a:cubicBezTo>
                    <a:pt x="27492" y="201652"/>
                    <a:pt x="27761" y="201619"/>
                    <a:pt x="27996" y="201585"/>
                  </a:cubicBezTo>
                  <a:cubicBezTo>
                    <a:pt x="29106" y="201384"/>
                    <a:pt x="30181" y="201115"/>
                    <a:pt x="31257" y="200879"/>
                  </a:cubicBezTo>
                  <a:cubicBezTo>
                    <a:pt x="32870" y="200577"/>
                    <a:pt x="34483" y="200241"/>
                    <a:pt x="36096" y="199871"/>
                  </a:cubicBezTo>
                  <a:cubicBezTo>
                    <a:pt x="37373" y="199569"/>
                    <a:pt x="38650" y="199165"/>
                    <a:pt x="39928" y="198829"/>
                  </a:cubicBezTo>
                  <a:cubicBezTo>
                    <a:pt x="41474" y="198426"/>
                    <a:pt x="43020" y="197989"/>
                    <a:pt x="44498" y="197519"/>
                  </a:cubicBezTo>
                  <a:cubicBezTo>
                    <a:pt x="44801" y="197451"/>
                    <a:pt x="45103" y="197384"/>
                    <a:pt x="45406" y="197283"/>
                  </a:cubicBezTo>
                  <a:cubicBezTo>
                    <a:pt x="47422" y="196645"/>
                    <a:pt x="49405" y="195939"/>
                    <a:pt x="51354" y="195200"/>
                  </a:cubicBezTo>
                  <a:cubicBezTo>
                    <a:pt x="51724" y="195032"/>
                    <a:pt x="52094" y="194897"/>
                    <a:pt x="52464" y="194729"/>
                  </a:cubicBezTo>
                  <a:cubicBezTo>
                    <a:pt x="54413" y="193956"/>
                    <a:pt x="56329" y="193149"/>
                    <a:pt x="58211" y="192276"/>
                  </a:cubicBezTo>
                  <a:cubicBezTo>
                    <a:pt x="58782" y="192007"/>
                    <a:pt x="59387" y="191738"/>
                    <a:pt x="59958" y="191469"/>
                  </a:cubicBezTo>
                  <a:cubicBezTo>
                    <a:pt x="62143" y="190394"/>
                    <a:pt x="64260" y="189318"/>
                    <a:pt x="66310" y="188142"/>
                  </a:cubicBezTo>
                  <a:cubicBezTo>
                    <a:pt x="66714" y="187907"/>
                    <a:pt x="67083" y="187671"/>
                    <a:pt x="67453" y="187470"/>
                  </a:cubicBezTo>
                  <a:cubicBezTo>
                    <a:pt x="67823" y="187234"/>
                    <a:pt x="68125" y="187033"/>
                    <a:pt x="68495" y="186797"/>
                  </a:cubicBezTo>
                  <a:cubicBezTo>
                    <a:pt x="69066" y="186461"/>
                    <a:pt x="69638" y="186092"/>
                    <a:pt x="70209" y="185722"/>
                  </a:cubicBezTo>
                  <a:cubicBezTo>
                    <a:pt x="70713" y="185386"/>
                    <a:pt x="71184" y="185050"/>
                    <a:pt x="71688" y="184714"/>
                  </a:cubicBezTo>
                  <a:cubicBezTo>
                    <a:pt x="72225" y="184344"/>
                    <a:pt x="72763" y="183974"/>
                    <a:pt x="73267" y="183605"/>
                  </a:cubicBezTo>
                  <a:cubicBezTo>
                    <a:pt x="73738" y="183235"/>
                    <a:pt x="74208" y="182899"/>
                    <a:pt x="74679" y="182529"/>
                  </a:cubicBezTo>
                  <a:cubicBezTo>
                    <a:pt x="75183" y="182159"/>
                    <a:pt x="75654" y="181790"/>
                    <a:pt x="76124" y="181386"/>
                  </a:cubicBezTo>
                  <a:cubicBezTo>
                    <a:pt x="76595" y="181050"/>
                    <a:pt x="76998" y="180681"/>
                    <a:pt x="77435" y="180311"/>
                  </a:cubicBezTo>
                  <a:cubicBezTo>
                    <a:pt x="77905" y="179908"/>
                    <a:pt x="78342" y="179538"/>
                    <a:pt x="78779" y="179135"/>
                  </a:cubicBezTo>
                  <a:cubicBezTo>
                    <a:pt x="78947" y="178967"/>
                    <a:pt x="79149" y="178799"/>
                    <a:pt x="79350" y="178631"/>
                  </a:cubicBezTo>
                  <a:cubicBezTo>
                    <a:pt x="79519" y="178496"/>
                    <a:pt x="79653" y="178328"/>
                    <a:pt x="79821" y="178160"/>
                  </a:cubicBezTo>
                  <a:cubicBezTo>
                    <a:pt x="80560" y="177488"/>
                    <a:pt x="81266" y="176782"/>
                    <a:pt x="81938" y="176076"/>
                  </a:cubicBezTo>
                  <a:cubicBezTo>
                    <a:pt x="82174" y="175807"/>
                    <a:pt x="82409" y="175572"/>
                    <a:pt x="82611" y="175337"/>
                  </a:cubicBezTo>
                  <a:cubicBezTo>
                    <a:pt x="83484" y="174396"/>
                    <a:pt x="84291" y="173455"/>
                    <a:pt x="85064" y="172514"/>
                  </a:cubicBezTo>
                  <a:cubicBezTo>
                    <a:pt x="85098" y="172447"/>
                    <a:pt x="85131" y="172413"/>
                    <a:pt x="85165" y="172379"/>
                  </a:cubicBezTo>
                  <a:cubicBezTo>
                    <a:pt x="85333" y="172178"/>
                    <a:pt x="85467" y="171942"/>
                    <a:pt x="85635" y="171707"/>
                  </a:cubicBezTo>
                  <a:cubicBezTo>
                    <a:pt x="86106" y="171102"/>
                    <a:pt x="86576" y="170497"/>
                    <a:pt x="86980" y="169892"/>
                  </a:cubicBezTo>
                  <a:cubicBezTo>
                    <a:pt x="87215" y="169556"/>
                    <a:pt x="87417" y="169220"/>
                    <a:pt x="87618" y="168884"/>
                  </a:cubicBezTo>
                  <a:cubicBezTo>
                    <a:pt x="87988" y="168346"/>
                    <a:pt x="88324" y="167775"/>
                    <a:pt x="88660" y="167237"/>
                  </a:cubicBezTo>
                  <a:cubicBezTo>
                    <a:pt x="88761" y="167069"/>
                    <a:pt x="88862" y="166935"/>
                    <a:pt x="88929" y="166767"/>
                  </a:cubicBezTo>
                  <a:cubicBezTo>
                    <a:pt x="89063" y="166531"/>
                    <a:pt x="89164" y="166330"/>
                    <a:pt x="89299" y="166095"/>
                  </a:cubicBezTo>
                  <a:cubicBezTo>
                    <a:pt x="89534" y="165624"/>
                    <a:pt x="89803" y="165153"/>
                    <a:pt x="90038" y="164683"/>
                  </a:cubicBezTo>
                  <a:cubicBezTo>
                    <a:pt x="90206" y="164280"/>
                    <a:pt x="90408" y="163876"/>
                    <a:pt x="90576" y="163473"/>
                  </a:cubicBezTo>
                  <a:cubicBezTo>
                    <a:pt x="90777" y="163003"/>
                    <a:pt x="90979" y="162532"/>
                    <a:pt x="91181" y="162061"/>
                  </a:cubicBezTo>
                  <a:cubicBezTo>
                    <a:pt x="91248" y="161860"/>
                    <a:pt x="91349" y="161658"/>
                    <a:pt x="91450" y="161423"/>
                  </a:cubicBezTo>
                  <a:cubicBezTo>
                    <a:pt x="91517" y="161255"/>
                    <a:pt x="91550" y="161053"/>
                    <a:pt x="91651" y="160852"/>
                  </a:cubicBezTo>
                  <a:cubicBezTo>
                    <a:pt x="91786" y="160415"/>
                    <a:pt x="91954" y="159944"/>
                    <a:pt x="92088" y="159507"/>
                  </a:cubicBezTo>
                  <a:cubicBezTo>
                    <a:pt x="92223" y="159070"/>
                    <a:pt x="92323" y="158667"/>
                    <a:pt x="92458" y="158264"/>
                  </a:cubicBezTo>
                  <a:cubicBezTo>
                    <a:pt x="92559" y="157793"/>
                    <a:pt x="92693" y="157356"/>
                    <a:pt x="92794" y="156886"/>
                  </a:cubicBezTo>
                  <a:cubicBezTo>
                    <a:pt x="92828" y="156650"/>
                    <a:pt x="92928" y="156382"/>
                    <a:pt x="92962" y="156146"/>
                  </a:cubicBezTo>
                  <a:cubicBezTo>
                    <a:pt x="92996" y="155978"/>
                    <a:pt x="93029" y="155810"/>
                    <a:pt x="93029" y="155642"/>
                  </a:cubicBezTo>
                  <a:cubicBezTo>
                    <a:pt x="93130" y="155172"/>
                    <a:pt x="93197" y="154701"/>
                    <a:pt x="93264" y="154231"/>
                  </a:cubicBezTo>
                  <a:cubicBezTo>
                    <a:pt x="93332" y="153827"/>
                    <a:pt x="93365" y="153424"/>
                    <a:pt x="93432" y="152987"/>
                  </a:cubicBezTo>
                  <a:cubicBezTo>
                    <a:pt x="93466" y="152517"/>
                    <a:pt x="93500" y="152046"/>
                    <a:pt x="93533" y="151576"/>
                  </a:cubicBezTo>
                  <a:cubicBezTo>
                    <a:pt x="93533" y="151307"/>
                    <a:pt x="93567" y="151038"/>
                    <a:pt x="93567" y="150769"/>
                  </a:cubicBezTo>
                  <a:cubicBezTo>
                    <a:pt x="93601" y="150466"/>
                    <a:pt x="93601" y="150198"/>
                    <a:pt x="93601" y="149929"/>
                  </a:cubicBezTo>
                  <a:lnTo>
                    <a:pt x="94037" y="86"/>
                  </a:lnTo>
                  <a:close/>
                </a:path>
              </a:pathLst>
            </a:custGeom>
            <a:solidFill>
              <a:srgbClr val="220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-41666275" y="8591550"/>
              <a:ext cx="2580325" cy="2320700"/>
            </a:xfrm>
            <a:custGeom>
              <a:rect b="b" l="l" r="r" t="t"/>
              <a:pathLst>
                <a:path extrusionOk="0" h="92828" w="103213">
                  <a:moveTo>
                    <a:pt x="66210" y="0"/>
                  </a:moveTo>
                  <a:lnTo>
                    <a:pt x="1" y="38482"/>
                  </a:lnTo>
                  <a:lnTo>
                    <a:pt x="337" y="92827"/>
                  </a:lnTo>
                  <a:cubicBezTo>
                    <a:pt x="24367" y="92827"/>
                    <a:pt x="48364" y="87551"/>
                    <a:pt x="66647" y="76931"/>
                  </a:cubicBezTo>
                  <a:cubicBezTo>
                    <a:pt x="103213" y="55690"/>
                    <a:pt x="102978" y="21241"/>
                    <a:pt x="66210" y="0"/>
                  </a:cubicBezTo>
                  <a:close/>
                </a:path>
              </a:pathLst>
            </a:custGeom>
            <a:solidFill>
              <a:srgbClr val="4834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-44257500" y="11106325"/>
              <a:ext cx="2367750" cy="3554125"/>
            </a:xfrm>
            <a:custGeom>
              <a:rect b="b" l="l" r="r" t="t"/>
              <a:pathLst>
                <a:path extrusionOk="0" h="142165" w="94710">
                  <a:moveTo>
                    <a:pt x="505" y="0"/>
                  </a:moveTo>
                  <a:lnTo>
                    <a:pt x="35" y="87517"/>
                  </a:lnTo>
                  <a:cubicBezTo>
                    <a:pt x="1" y="101532"/>
                    <a:pt x="9243" y="115547"/>
                    <a:pt x="27762" y="126268"/>
                  </a:cubicBezTo>
                  <a:cubicBezTo>
                    <a:pt x="29980" y="127545"/>
                    <a:pt x="32265" y="128721"/>
                    <a:pt x="34651" y="129864"/>
                  </a:cubicBezTo>
                  <a:cubicBezTo>
                    <a:pt x="35424" y="130234"/>
                    <a:pt x="36265" y="130536"/>
                    <a:pt x="37071" y="130906"/>
                  </a:cubicBezTo>
                  <a:cubicBezTo>
                    <a:pt x="38483" y="131544"/>
                    <a:pt x="39894" y="132183"/>
                    <a:pt x="41373" y="132754"/>
                  </a:cubicBezTo>
                  <a:cubicBezTo>
                    <a:pt x="41608" y="132855"/>
                    <a:pt x="41844" y="132922"/>
                    <a:pt x="42079" y="133023"/>
                  </a:cubicBezTo>
                  <a:cubicBezTo>
                    <a:pt x="42583" y="133225"/>
                    <a:pt x="43121" y="133393"/>
                    <a:pt x="43625" y="133594"/>
                  </a:cubicBezTo>
                  <a:cubicBezTo>
                    <a:pt x="45541" y="134300"/>
                    <a:pt x="47456" y="134939"/>
                    <a:pt x="49406" y="135577"/>
                  </a:cubicBezTo>
                  <a:cubicBezTo>
                    <a:pt x="50044" y="135779"/>
                    <a:pt x="50683" y="135981"/>
                    <a:pt x="51355" y="136182"/>
                  </a:cubicBezTo>
                  <a:cubicBezTo>
                    <a:pt x="51792" y="136317"/>
                    <a:pt x="52229" y="136451"/>
                    <a:pt x="52666" y="136586"/>
                  </a:cubicBezTo>
                  <a:cubicBezTo>
                    <a:pt x="53472" y="136787"/>
                    <a:pt x="54279" y="136955"/>
                    <a:pt x="55086" y="137157"/>
                  </a:cubicBezTo>
                  <a:cubicBezTo>
                    <a:pt x="57035" y="137695"/>
                    <a:pt x="58984" y="138165"/>
                    <a:pt x="60933" y="138602"/>
                  </a:cubicBezTo>
                  <a:cubicBezTo>
                    <a:pt x="61471" y="138737"/>
                    <a:pt x="61975" y="138871"/>
                    <a:pt x="62513" y="139005"/>
                  </a:cubicBezTo>
                  <a:cubicBezTo>
                    <a:pt x="63286" y="139140"/>
                    <a:pt x="64059" y="139241"/>
                    <a:pt x="64832" y="139409"/>
                  </a:cubicBezTo>
                  <a:cubicBezTo>
                    <a:pt x="66479" y="139711"/>
                    <a:pt x="68126" y="139980"/>
                    <a:pt x="69772" y="140249"/>
                  </a:cubicBezTo>
                  <a:cubicBezTo>
                    <a:pt x="70445" y="140350"/>
                    <a:pt x="71083" y="140518"/>
                    <a:pt x="71755" y="140585"/>
                  </a:cubicBezTo>
                  <a:cubicBezTo>
                    <a:pt x="72495" y="140720"/>
                    <a:pt x="73234" y="140753"/>
                    <a:pt x="74007" y="140854"/>
                  </a:cubicBezTo>
                  <a:cubicBezTo>
                    <a:pt x="75553" y="141056"/>
                    <a:pt x="77099" y="141224"/>
                    <a:pt x="78645" y="141358"/>
                  </a:cubicBezTo>
                  <a:cubicBezTo>
                    <a:pt x="79385" y="141425"/>
                    <a:pt x="80124" y="141560"/>
                    <a:pt x="80863" y="141627"/>
                  </a:cubicBezTo>
                  <a:cubicBezTo>
                    <a:pt x="81569" y="141661"/>
                    <a:pt x="82275" y="141694"/>
                    <a:pt x="83014" y="141728"/>
                  </a:cubicBezTo>
                  <a:cubicBezTo>
                    <a:pt x="84560" y="141829"/>
                    <a:pt x="86140" y="141929"/>
                    <a:pt x="87686" y="141997"/>
                  </a:cubicBezTo>
                  <a:cubicBezTo>
                    <a:pt x="88492" y="141997"/>
                    <a:pt x="89265" y="142097"/>
                    <a:pt x="90038" y="142097"/>
                  </a:cubicBezTo>
                  <a:cubicBezTo>
                    <a:pt x="91416" y="142131"/>
                    <a:pt x="92828" y="142165"/>
                    <a:pt x="94240" y="142165"/>
                  </a:cubicBezTo>
                  <a:lnTo>
                    <a:pt x="94710" y="54614"/>
                  </a:lnTo>
                  <a:lnTo>
                    <a:pt x="94710" y="54614"/>
                  </a:lnTo>
                  <a:cubicBezTo>
                    <a:pt x="94417" y="54619"/>
                    <a:pt x="94125" y="54621"/>
                    <a:pt x="93832" y="54621"/>
                  </a:cubicBezTo>
                  <a:cubicBezTo>
                    <a:pt x="91940" y="54621"/>
                    <a:pt x="90048" y="54533"/>
                    <a:pt x="88156" y="54446"/>
                  </a:cubicBezTo>
                  <a:cubicBezTo>
                    <a:pt x="86577" y="54379"/>
                    <a:pt x="85031" y="54312"/>
                    <a:pt x="83451" y="54211"/>
                  </a:cubicBezTo>
                  <a:cubicBezTo>
                    <a:pt x="82006" y="54110"/>
                    <a:pt x="80561" y="53976"/>
                    <a:pt x="79082" y="53841"/>
                  </a:cubicBezTo>
                  <a:cubicBezTo>
                    <a:pt x="77536" y="53707"/>
                    <a:pt x="75990" y="53505"/>
                    <a:pt x="74444" y="53337"/>
                  </a:cubicBezTo>
                  <a:cubicBezTo>
                    <a:pt x="73033" y="53135"/>
                    <a:pt x="71621" y="52934"/>
                    <a:pt x="70243" y="52732"/>
                  </a:cubicBezTo>
                  <a:cubicBezTo>
                    <a:pt x="68563" y="52463"/>
                    <a:pt x="66949" y="52194"/>
                    <a:pt x="65303" y="51858"/>
                  </a:cubicBezTo>
                  <a:cubicBezTo>
                    <a:pt x="63992" y="51623"/>
                    <a:pt x="62681" y="51354"/>
                    <a:pt x="61404" y="51085"/>
                  </a:cubicBezTo>
                  <a:cubicBezTo>
                    <a:pt x="59421" y="50648"/>
                    <a:pt x="57472" y="50144"/>
                    <a:pt x="55522" y="49640"/>
                  </a:cubicBezTo>
                  <a:cubicBezTo>
                    <a:pt x="54279" y="49304"/>
                    <a:pt x="53035" y="49001"/>
                    <a:pt x="51792" y="48632"/>
                  </a:cubicBezTo>
                  <a:cubicBezTo>
                    <a:pt x="51153" y="48430"/>
                    <a:pt x="50515" y="48228"/>
                    <a:pt x="49876" y="48027"/>
                  </a:cubicBezTo>
                  <a:cubicBezTo>
                    <a:pt x="47893" y="47422"/>
                    <a:pt x="45978" y="46750"/>
                    <a:pt x="44095" y="46078"/>
                  </a:cubicBezTo>
                  <a:cubicBezTo>
                    <a:pt x="43558" y="45876"/>
                    <a:pt x="43054" y="45708"/>
                    <a:pt x="42516" y="45506"/>
                  </a:cubicBezTo>
                  <a:cubicBezTo>
                    <a:pt x="40835" y="44834"/>
                    <a:pt x="39189" y="44095"/>
                    <a:pt x="37542" y="43389"/>
                  </a:cubicBezTo>
                  <a:cubicBezTo>
                    <a:pt x="36735" y="43019"/>
                    <a:pt x="35895" y="42683"/>
                    <a:pt x="35088" y="42313"/>
                  </a:cubicBezTo>
                  <a:cubicBezTo>
                    <a:pt x="32736" y="41204"/>
                    <a:pt x="30417" y="39994"/>
                    <a:pt x="28199" y="38717"/>
                  </a:cubicBezTo>
                  <a:cubicBezTo>
                    <a:pt x="9714" y="28030"/>
                    <a:pt x="472" y="14015"/>
                    <a:pt x="505" y="0"/>
                  </a:cubicBezTo>
                  <a:close/>
                </a:path>
              </a:pathLst>
            </a:custGeom>
            <a:solidFill>
              <a:srgbClr val="C86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-44476775" y="10158550"/>
              <a:ext cx="2587025" cy="2320700"/>
            </a:xfrm>
            <a:custGeom>
              <a:rect b="b" l="l" r="r" t="t"/>
              <a:pathLst>
                <a:path extrusionOk="0" h="92828" w="103481">
                  <a:moveTo>
                    <a:pt x="36533" y="0"/>
                  </a:moveTo>
                  <a:cubicBezTo>
                    <a:pt x="0" y="21241"/>
                    <a:pt x="202" y="55690"/>
                    <a:pt x="36970" y="76931"/>
                  </a:cubicBezTo>
                  <a:cubicBezTo>
                    <a:pt x="55296" y="87484"/>
                    <a:pt x="79300" y="92828"/>
                    <a:pt x="103256" y="92828"/>
                  </a:cubicBezTo>
                  <a:cubicBezTo>
                    <a:pt x="103331" y="92828"/>
                    <a:pt x="103406" y="92828"/>
                    <a:pt x="103481" y="92828"/>
                  </a:cubicBezTo>
                  <a:lnTo>
                    <a:pt x="103145" y="38449"/>
                  </a:lnTo>
                  <a:lnTo>
                    <a:pt x="36533" y="0"/>
                  </a:lnTo>
                  <a:close/>
                </a:path>
              </a:pathLst>
            </a:custGeom>
            <a:solidFill>
              <a:srgbClr val="DC9D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Visualiz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C3EE6"/>
      </a:accent1>
      <a:accent2>
        <a:srgbClr val="220B49"/>
      </a:accent2>
      <a:accent3>
        <a:srgbClr val="8C3EE6"/>
      </a:accent3>
      <a:accent4>
        <a:srgbClr val="D4B6F6"/>
      </a:accent4>
      <a:accent5>
        <a:srgbClr val="B32A9A"/>
      </a:accent5>
      <a:accent6>
        <a:srgbClr val="6D195D"/>
      </a:accent6>
      <a:hlink>
        <a:srgbClr val="D4B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